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84" r:id="rId15"/>
    <p:sldId id="268" r:id="rId16"/>
    <p:sldId id="269" r:id="rId17"/>
    <p:sldId id="270" r:id="rId18"/>
    <p:sldId id="271" r:id="rId19"/>
    <p:sldId id="280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jlnZMfc4UnnM8MyxBnOC5D2Wyy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King" initials="SK" lastIdx="1" clrIdx="0">
    <p:extLst>
      <p:ext uri="{19B8F6BF-5375-455C-9EA6-DF929625EA0E}">
        <p15:presenceInfo xmlns:p15="http://schemas.microsoft.com/office/powerpoint/2012/main" userId="S::Sally.King@ppdi.com::3d12e5e8-edbd-4952-92f5-8a6f704e1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59A1A-03C2-4D98-941E-B532BA282B0A}" v="74" dt="2024-01-17T16:27:35.411"/>
  </p1510:revLst>
</p1510:revInfo>
</file>

<file path=ppt/tableStyles.xml><?xml version="1.0" encoding="utf-8"?>
<a:tblStyleLst xmlns:a="http://schemas.openxmlformats.org/drawingml/2006/main" def="{6D9C1AC8-85A7-4C1B-9123-0B92A5DB5E9F}">
  <a:tblStyle styleId="{6D9C1AC8-85A7-4C1B-9123-0B92A5DB5E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King" userId="3d12e5e8-edbd-4952-92f5-8a6f704e1667" providerId="ADAL" clId="{0440D2BA-8BE9-4C9A-A099-C33D8459BB86}"/>
    <pc:docChg chg="undo custSel addSld delSld modSld">
      <pc:chgData name="Sally King" userId="3d12e5e8-edbd-4952-92f5-8a6f704e1667" providerId="ADAL" clId="{0440D2BA-8BE9-4C9A-A099-C33D8459BB86}" dt="2022-12-13T19:54:54.715" v="3601"/>
      <pc:docMkLst>
        <pc:docMk/>
      </pc:docMkLst>
      <pc:sldChg chg="modSp mod">
        <pc:chgData name="Sally King" userId="3d12e5e8-edbd-4952-92f5-8a6f704e1667" providerId="ADAL" clId="{0440D2BA-8BE9-4C9A-A099-C33D8459BB86}" dt="2022-12-12T15:57:43.010" v="15" actId="20577"/>
        <pc:sldMkLst>
          <pc:docMk/>
          <pc:sldMk cId="0" sldId="256"/>
        </pc:sldMkLst>
        <pc:spChg chg="mod">
          <ac:chgData name="Sally King" userId="3d12e5e8-edbd-4952-92f5-8a6f704e1667" providerId="ADAL" clId="{0440D2BA-8BE9-4C9A-A099-C33D8459BB86}" dt="2022-12-12T15:57:43.010" v="15" actId="20577"/>
          <ac:spMkLst>
            <pc:docMk/>
            <pc:sldMk cId="0" sldId="256"/>
            <ac:spMk id="86" creationId="{00000000-0000-0000-0000-000000000000}"/>
          </ac:spMkLst>
        </pc:spChg>
      </pc:sldChg>
      <pc:sldChg chg="addSp delSp modSp mod setBg setClrOvrMap">
        <pc:chgData name="Sally King" userId="3d12e5e8-edbd-4952-92f5-8a6f704e1667" providerId="ADAL" clId="{0440D2BA-8BE9-4C9A-A099-C33D8459BB86}" dt="2022-12-13T19:54:54.715" v="3601"/>
        <pc:sldMkLst>
          <pc:docMk/>
          <pc:sldMk cId="0" sldId="262"/>
        </pc:sldMkLst>
        <pc:spChg chg="mod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139" creationId="{00000000-0000-0000-0000-000000000000}"/>
          </ac:spMkLst>
        </pc:spChg>
        <pc:spChg chg="del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196" creationId="{C393B4A7-6ABF-423D-A762-3CDB4897A833}"/>
          </ac:spMkLst>
        </pc:spChg>
        <pc:spChg chg="del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02" creationId="{01AD250C-F2EA-449F-9B14-DF5BB674C500}"/>
          </ac:spMkLst>
        </pc:spChg>
        <pc:spChg chg="del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04" creationId="{B5541CD5-D7AC-4686-8783-CF5D1D4FC266}"/>
          </ac:spMkLst>
        </pc:spChg>
        <pc:spChg chg="del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06" creationId="{0420923D-0C6E-4656-9A01-EE9FB6345EB3}"/>
          </ac:spMkLst>
        </pc:spChg>
        <pc:spChg chg="del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08" creationId="{904D0A95-DEAA-4B8D-A340-BEC3A5DBCDDB}"/>
          </ac:spMkLst>
        </pc:spChg>
        <pc:spChg chg="add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17" creationId="{C393B4A7-6ABF-423D-A762-3CDB4897A833}"/>
          </ac:spMkLst>
        </pc:spChg>
        <pc:spChg chg="add">
          <ac:chgData name="Sally King" userId="3d12e5e8-edbd-4952-92f5-8a6f704e1667" providerId="ADAL" clId="{0440D2BA-8BE9-4C9A-A099-C33D8459BB86}" dt="2022-12-13T19:52:07.164" v="3576" actId="26606"/>
          <ac:spMkLst>
            <pc:docMk/>
            <pc:sldMk cId="0" sldId="262"/>
            <ac:spMk id="223" creationId="{01AD250C-F2EA-449F-9B14-DF5BB674C500}"/>
          </ac:spMkLst>
        </pc:spChg>
        <pc:graphicFrameChg chg="mod modGraphic">
          <ac:chgData name="Sally King" userId="3d12e5e8-edbd-4952-92f5-8a6f704e1667" providerId="ADAL" clId="{0440D2BA-8BE9-4C9A-A099-C33D8459BB86}" dt="2022-12-13T19:54:54.715" v="3601"/>
          <ac:graphicFrameMkLst>
            <pc:docMk/>
            <pc:sldMk cId="0" sldId="262"/>
            <ac:graphicFrameMk id="141" creationId="{DCF10A98-DA15-4C39-B2BC-689BD307C967}"/>
          </ac:graphicFrameMkLst>
        </pc:graphicFrameChg>
        <pc:picChg chg="del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192" creationId="{F1B8F9CB-890B-4CB8-B503-188A763E2FC1}"/>
          </ac:picMkLst>
        </pc:picChg>
        <pc:picChg chg="del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194" creationId="{AA632AB4-3837-4FD0-8B62-0A18B573F46D}"/>
          </ac:picMkLst>
        </pc:picChg>
        <pc:picChg chg="del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198" creationId="{9CD2319A-6FA9-4EFB-9EDF-7304467425E8}"/>
          </ac:picMkLst>
        </pc:picChg>
        <pc:picChg chg="del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200" creationId="{D1692A93-3514-4486-8B67-CCA4E0259BCB}"/>
          </ac:picMkLst>
        </pc:picChg>
        <pc:picChg chg="add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213" creationId="{F1B8F9CB-890B-4CB8-B503-188A763E2FC1}"/>
          </ac:picMkLst>
        </pc:picChg>
        <pc:picChg chg="add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215" creationId="{AA632AB4-3837-4FD0-8B62-0A18B573F46D}"/>
          </ac:picMkLst>
        </pc:picChg>
        <pc:picChg chg="add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219" creationId="{9CD2319A-6FA9-4EFB-9EDF-7304467425E8}"/>
          </ac:picMkLst>
        </pc:picChg>
        <pc:picChg chg="add">
          <ac:chgData name="Sally King" userId="3d12e5e8-edbd-4952-92f5-8a6f704e1667" providerId="ADAL" clId="{0440D2BA-8BE9-4C9A-A099-C33D8459BB86}" dt="2022-12-13T19:52:07.164" v="3576" actId="26606"/>
          <ac:picMkLst>
            <pc:docMk/>
            <pc:sldMk cId="0" sldId="262"/>
            <ac:picMk id="221" creationId="{D1692A93-3514-4486-8B67-CCA4E0259BCB}"/>
          </ac:picMkLst>
        </pc:picChg>
      </pc:sldChg>
      <pc:sldChg chg="modSp">
        <pc:chgData name="Sally King" userId="3d12e5e8-edbd-4952-92f5-8a6f704e1667" providerId="ADAL" clId="{0440D2BA-8BE9-4C9A-A099-C33D8459BB86}" dt="2022-12-12T21:52:06.484" v="3406" actId="20577"/>
        <pc:sldMkLst>
          <pc:docMk/>
          <pc:sldMk cId="0" sldId="263"/>
        </pc:sldMkLst>
        <pc:graphicFrameChg chg="mod">
          <ac:chgData name="Sally King" userId="3d12e5e8-edbd-4952-92f5-8a6f704e1667" providerId="ADAL" clId="{0440D2BA-8BE9-4C9A-A099-C33D8459BB86}" dt="2022-12-12T21:52:06.484" v="3406" actId="20577"/>
          <ac:graphicFrameMkLst>
            <pc:docMk/>
            <pc:sldMk cId="0" sldId="263"/>
            <ac:graphicFrameMk id="149" creationId="{D34696C2-BE32-4E39-A1F0-6D3A98AD5EC0}"/>
          </ac:graphicFrameMkLst>
        </pc:graphicFrameChg>
      </pc:sldChg>
      <pc:sldChg chg="modSp mod">
        <pc:chgData name="Sally King" userId="3d12e5e8-edbd-4952-92f5-8a6f704e1667" providerId="ADAL" clId="{0440D2BA-8BE9-4C9A-A099-C33D8459BB86}" dt="2022-12-12T17:55:47.120" v="104" actId="1076"/>
        <pc:sldMkLst>
          <pc:docMk/>
          <pc:sldMk cId="0" sldId="265"/>
        </pc:sldMkLst>
        <pc:spChg chg="mod">
          <ac:chgData name="Sally King" userId="3d12e5e8-edbd-4952-92f5-8a6f704e1667" providerId="ADAL" clId="{0440D2BA-8BE9-4C9A-A099-C33D8459BB86}" dt="2022-12-12T17:55:47.120" v="104" actId="1076"/>
          <ac:spMkLst>
            <pc:docMk/>
            <pc:sldMk cId="0" sldId="265"/>
            <ac:spMk id="160" creationId="{00000000-0000-0000-0000-000000000000}"/>
          </ac:spMkLst>
        </pc:spChg>
      </pc:sldChg>
      <pc:sldChg chg="addSp delSp mod">
        <pc:chgData name="Sally King" userId="3d12e5e8-edbd-4952-92f5-8a6f704e1667" providerId="ADAL" clId="{0440D2BA-8BE9-4C9A-A099-C33D8459BB86}" dt="2022-12-12T19:54:44.985" v="1425" actId="26606"/>
        <pc:sldMkLst>
          <pc:docMk/>
          <pc:sldMk cId="0" sldId="268"/>
        </pc:sldMkLst>
        <pc:spChg chg="del">
          <ac:chgData name="Sally King" userId="3d12e5e8-edbd-4952-92f5-8a6f704e1667" providerId="ADAL" clId="{0440D2BA-8BE9-4C9A-A099-C33D8459BB86}" dt="2022-12-12T19:54:44.985" v="1425" actId="26606"/>
          <ac:spMkLst>
            <pc:docMk/>
            <pc:sldMk cId="0" sldId="268"/>
            <ac:spMk id="190" creationId="{4AC0CD9D-7610-4620-93B4-798CCD9AB581}"/>
          </ac:spMkLst>
        </pc:spChg>
        <pc:spChg chg="del">
          <ac:chgData name="Sally King" userId="3d12e5e8-edbd-4952-92f5-8a6f704e1667" providerId="ADAL" clId="{0440D2BA-8BE9-4C9A-A099-C33D8459BB86}" dt="2022-12-12T19:54:44.985" v="1425" actId="26606"/>
          <ac:spMkLst>
            <pc:docMk/>
            <pc:sldMk cId="0" sldId="268"/>
            <ac:spMk id="196" creationId="{DE4D62F9-188E-4530-84C2-24BDEE4BEB82}"/>
          </ac:spMkLst>
        </pc:spChg>
        <pc:spChg chg="add">
          <ac:chgData name="Sally King" userId="3d12e5e8-edbd-4952-92f5-8a6f704e1667" providerId="ADAL" clId="{0440D2BA-8BE9-4C9A-A099-C33D8459BB86}" dt="2022-12-12T19:54:44.985" v="1425" actId="26606"/>
          <ac:spMkLst>
            <pc:docMk/>
            <pc:sldMk cId="0" sldId="268"/>
            <ac:spMk id="205" creationId="{4AC0CD9D-7610-4620-93B4-798CCD9AB581}"/>
          </ac:spMkLst>
        </pc:spChg>
        <pc:spChg chg="add">
          <ac:chgData name="Sally King" userId="3d12e5e8-edbd-4952-92f5-8a6f704e1667" providerId="ADAL" clId="{0440D2BA-8BE9-4C9A-A099-C33D8459BB86}" dt="2022-12-12T19:54:44.985" v="1425" actId="26606"/>
          <ac:spMkLst>
            <pc:docMk/>
            <pc:sldMk cId="0" sldId="268"/>
            <ac:spMk id="211" creationId="{DE4D62F9-188E-4530-84C2-24BDEE4BEB82}"/>
          </ac:spMkLst>
        </pc:spChg>
        <pc:picChg chg="del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125" creationId="{41B68C77-138E-4BF7-A276-BD0C78A4219F}"/>
          </ac:picMkLst>
        </pc:picChg>
        <pc:picChg chg="del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127" creationId="{7C268552-D473-46ED-B1B8-422042C4DEF1}"/>
          </ac:picMkLst>
        </pc:picChg>
        <pc:picChg chg="del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192" creationId="{B9238B3E-24AA-439A-B527-6C5DF6D72145}"/>
          </ac:picMkLst>
        </pc:picChg>
        <pc:picChg chg="del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194" creationId="{69F01145-BEA3-4CBF-AA21-10077B948CA8}"/>
          </ac:picMkLst>
        </pc:picChg>
        <pc:picChg chg="add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201" creationId="{41B68C77-138E-4BF7-A276-BD0C78A4219F}"/>
          </ac:picMkLst>
        </pc:picChg>
        <pc:picChg chg="add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203" creationId="{7C268552-D473-46ED-B1B8-422042C4DEF1}"/>
          </ac:picMkLst>
        </pc:picChg>
        <pc:picChg chg="add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207" creationId="{B9238B3E-24AA-439A-B527-6C5DF6D72145}"/>
          </ac:picMkLst>
        </pc:picChg>
        <pc:picChg chg="add">
          <ac:chgData name="Sally King" userId="3d12e5e8-edbd-4952-92f5-8a6f704e1667" providerId="ADAL" clId="{0440D2BA-8BE9-4C9A-A099-C33D8459BB86}" dt="2022-12-12T19:54:44.985" v="1425" actId="26606"/>
          <ac:picMkLst>
            <pc:docMk/>
            <pc:sldMk cId="0" sldId="268"/>
            <ac:picMk id="209" creationId="{69F01145-BEA3-4CBF-AA21-10077B948CA8}"/>
          </ac:picMkLst>
        </pc:picChg>
      </pc:sldChg>
      <pc:sldChg chg="addSp delSp modSp mod setBg setClrOvrMap">
        <pc:chgData name="Sally King" userId="3d12e5e8-edbd-4952-92f5-8a6f704e1667" providerId="ADAL" clId="{0440D2BA-8BE9-4C9A-A099-C33D8459BB86}" dt="2022-12-12T21:52:22.689" v="3408" actId="20577"/>
        <pc:sldMkLst>
          <pc:docMk/>
          <pc:sldMk cId="0" sldId="269"/>
        </pc:sldMkLst>
        <pc:spChg chg="mod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188" creationId="{00000000-0000-0000-0000-000000000000}"/>
          </ac:spMkLst>
        </pc:spChg>
        <pc:spChg chg="mod ord">
          <ac:chgData name="Sally King" userId="3d12e5e8-edbd-4952-92f5-8a6f704e1667" providerId="ADAL" clId="{0440D2BA-8BE9-4C9A-A099-C33D8459BB86}" dt="2022-12-12T21:52:22.689" v="3408" actId="20577"/>
          <ac:spMkLst>
            <pc:docMk/>
            <pc:sldMk cId="0" sldId="269"/>
            <ac:spMk id="189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190" creationId="{00000000-0000-0000-0000-000000000000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48" creationId="{4AC0CD9D-7610-4620-93B4-798CCD9AB581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54" creationId="{DE4D62F9-188E-4530-84C2-24BDEE4BEB82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56" creationId="{EE4E366E-272A-409E-840F-9A6A64A9E3FF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58" creationId="{A721560C-E4AB-4287-A29C-3F6916794CB9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60" creationId="{DF6CFF07-D953-4F9C-9A0E-E0A6AACB6158}"/>
          </ac:spMkLst>
        </pc:spChg>
        <pc:spChg chg="del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62" creationId="{DAA4FEEE-0B5F-41BF-825D-60F9FB089568}"/>
          </ac:spMkLst>
        </pc:spChg>
        <pc:spChg chg="add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71" creationId="{4AC0CD9D-7610-4620-93B4-798CCD9AB581}"/>
          </ac:spMkLst>
        </pc:spChg>
        <pc:spChg chg="add">
          <ac:chgData name="Sally King" userId="3d12e5e8-edbd-4952-92f5-8a6f704e1667" providerId="ADAL" clId="{0440D2BA-8BE9-4C9A-A099-C33D8459BB86}" dt="2022-12-12T19:55:02.602" v="1426" actId="26606"/>
          <ac:spMkLst>
            <pc:docMk/>
            <pc:sldMk cId="0" sldId="269"/>
            <ac:spMk id="277" creationId="{DE4D62F9-188E-4530-84C2-24BDEE4BEB82}"/>
          </ac:spMkLst>
        </pc:spChg>
        <pc:picChg chg="mod">
          <ac:chgData name="Sally King" userId="3d12e5e8-edbd-4952-92f5-8a6f704e1667" providerId="ADAL" clId="{0440D2BA-8BE9-4C9A-A099-C33D8459BB86}" dt="2022-12-12T19:55:29.489" v="1433" actId="14100"/>
          <ac:picMkLst>
            <pc:docMk/>
            <pc:sldMk cId="0" sldId="269"/>
            <ac:picMk id="4" creationId="{2C2A33BB-2222-480E-A109-2352371B8236}"/>
          </ac:picMkLst>
        </pc:picChg>
        <pc:picChg chg="del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44" creationId="{41B68C77-138E-4BF7-A276-BD0C78A4219F}"/>
          </ac:picMkLst>
        </pc:picChg>
        <pc:picChg chg="del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46" creationId="{7C268552-D473-46ED-B1B8-422042C4DEF1}"/>
          </ac:picMkLst>
        </pc:picChg>
        <pc:picChg chg="del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50" creationId="{B9238B3E-24AA-439A-B527-6C5DF6D72145}"/>
          </ac:picMkLst>
        </pc:picChg>
        <pc:picChg chg="del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52" creationId="{69F01145-BEA3-4CBF-AA21-10077B948CA8}"/>
          </ac:picMkLst>
        </pc:picChg>
        <pc:picChg chg="add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67" creationId="{41B68C77-138E-4BF7-A276-BD0C78A4219F}"/>
          </ac:picMkLst>
        </pc:picChg>
        <pc:picChg chg="add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69" creationId="{7C268552-D473-46ED-B1B8-422042C4DEF1}"/>
          </ac:picMkLst>
        </pc:picChg>
        <pc:picChg chg="add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73" creationId="{B9238B3E-24AA-439A-B527-6C5DF6D72145}"/>
          </ac:picMkLst>
        </pc:picChg>
        <pc:picChg chg="add">
          <ac:chgData name="Sally King" userId="3d12e5e8-edbd-4952-92f5-8a6f704e1667" providerId="ADAL" clId="{0440D2BA-8BE9-4C9A-A099-C33D8459BB86}" dt="2022-12-12T19:55:02.602" v="1426" actId="26606"/>
          <ac:picMkLst>
            <pc:docMk/>
            <pc:sldMk cId="0" sldId="269"/>
            <ac:picMk id="275" creationId="{69F01145-BEA3-4CBF-AA21-10077B948CA8}"/>
          </ac:picMkLst>
        </pc:picChg>
      </pc:sldChg>
      <pc:sldChg chg="addSp delSp modSp mod setBg setClrOvrMap">
        <pc:chgData name="Sally King" userId="3d12e5e8-edbd-4952-92f5-8a6f704e1667" providerId="ADAL" clId="{0440D2BA-8BE9-4C9A-A099-C33D8459BB86}" dt="2022-12-12T21:53:35.831" v="3462" actId="20577"/>
        <pc:sldMkLst>
          <pc:docMk/>
          <pc:sldMk cId="0" sldId="270"/>
        </pc:sldMkLst>
        <pc:spChg chg="del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81" creationId="{989BE678-777B-482A-A616-FEDC47B162E5}"/>
          </ac:spMkLst>
        </pc:spChg>
        <pc:spChg chg="del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87" creationId="{D28BE0C3-2102-4820-B88B-A448B1840D14}"/>
          </ac:spMkLst>
        </pc:spChg>
        <pc:spChg chg="del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89" creationId="{A93A089E-0A16-452C-B341-0F769780D262}"/>
          </ac:spMkLst>
        </pc:spChg>
        <pc:spChg chg="mo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197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21:53:35.831" v="3462" actId="20577"/>
          <ac:spMkLst>
            <pc:docMk/>
            <pc:sldMk cId="0" sldId="270"/>
            <ac:spMk id="198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199" creationId="{00000000-0000-0000-0000-000000000000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09" creationId="{4AC0CD9D-7610-4620-93B4-798CCD9AB581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15" creationId="{DE4D62F9-188E-4530-84C2-24BDEE4BEB82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17" creationId="{B4AAD3FD-83A5-4B89-9F8F-01B8870865BE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19" creationId="{61752F1D-FC0F-4103-9584-630E643CCDA6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21" creationId="{70151CB7-E7DE-4917-B831-01DF9CE01306}"/>
          </ac:spMkLst>
        </pc:spChg>
        <pc:spChg chg="add">
          <ac:chgData name="Sally King" userId="3d12e5e8-edbd-4952-92f5-8a6f704e1667" providerId="ADAL" clId="{0440D2BA-8BE9-4C9A-A099-C33D8459BB86}" dt="2022-12-12T19:55:40.212" v="1434" actId="26606"/>
          <ac:spMkLst>
            <pc:docMk/>
            <pc:sldMk cId="0" sldId="270"/>
            <ac:spMk id="223" creationId="{A92A1116-1C84-41DF-B803-1F7B0883EC82}"/>
          </ac:spMkLst>
        </pc:spChg>
        <pc:picChg chg="del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77" creationId="{DF19BAF3-7E20-4B9D-B544-BABAEEA1FA75}"/>
          </ac:picMkLst>
        </pc:picChg>
        <pc:picChg chg="del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79" creationId="{950648F4-ABCD-4DF0-8641-76CFB2354721}"/>
          </ac:picMkLst>
        </pc:picChg>
        <pc:picChg chg="del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83" creationId="{CF1EB4BD-9C7E-4AA3-9681-C7EB0DA6250B}"/>
          </ac:picMkLst>
        </pc:picChg>
        <pc:picChg chg="del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85" creationId="{94AAE3AA-3759-4D28-B0EF-575F25A5146C}"/>
          </ac:picMkLst>
        </pc:picChg>
        <pc:picChg chg="mod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200" creationId="{00000000-0000-0000-0000-000000000000}"/>
          </ac:picMkLst>
        </pc:picChg>
        <pc:picChg chg="add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205" creationId="{41B68C77-138E-4BF7-A276-BD0C78A4219F}"/>
          </ac:picMkLst>
        </pc:picChg>
        <pc:picChg chg="add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207" creationId="{7C268552-D473-46ED-B1B8-422042C4DEF1}"/>
          </ac:picMkLst>
        </pc:picChg>
        <pc:picChg chg="add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211" creationId="{B9238B3E-24AA-439A-B527-6C5DF6D72145}"/>
          </ac:picMkLst>
        </pc:picChg>
        <pc:picChg chg="add">
          <ac:chgData name="Sally King" userId="3d12e5e8-edbd-4952-92f5-8a6f704e1667" providerId="ADAL" clId="{0440D2BA-8BE9-4C9A-A099-C33D8459BB86}" dt="2022-12-12T19:55:40.212" v="1434" actId="26606"/>
          <ac:picMkLst>
            <pc:docMk/>
            <pc:sldMk cId="0" sldId="270"/>
            <ac:picMk id="213" creationId="{69F01145-BEA3-4CBF-AA21-10077B948CA8}"/>
          </ac:picMkLst>
        </pc:picChg>
      </pc:sldChg>
      <pc:sldChg chg="addSp delSp modSp mod setBg">
        <pc:chgData name="Sally King" userId="3d12e5e8-edbd-4952-92f5-8a6f704e1667" providerId="ADAL" clId="{0440D2BA-8BE9-4C9A-A099-C33D8459BB86}" dt="2022-12-12T20:18:35.861" v="2555" actId="6549"/>
        <pc:sldMkLst>
          <pc:docMk/>
          <pc:sldMk cId="0" sldId="272"/>
        </pc:sldMkLst>
        <pc:spChg chg="del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97" creationId="{989BE678-777B-482A-A616-FEDC47B162E5}"/>
          </ac:spMkLst>
        </pc:spChg>
        <pc:spChg chg="del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103" creationId="{D28BE0C3-2102-4820-B88B-A448B1840D14}"/>
          </ac:spMkLst>
        </pc:spChg>
        <pc:spChg chg="del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105" creationId="{C8A3C342-1D03-412F-8DD3-BF519E8E0AE9}"/>
          </ac:spMkLst>
        </pc:spChg>
        <pc:spChg chg="del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107" creationId="{81CC9B02-E087-4350-AEBD-2C3CF001AF01}"/>
          </ac:spMkLst>
        </pc:spChg>
        <pc:spChg chg="mod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213" creationId="{00000000-0000-0000-0000-000000000000}"/>
          </ac:spMkLst>
        </pc:spChg>
        <pc:spChg chg="mod ord">
          <ac:chgData name="Sally King" userId="3d12e5e8-edbd-4952-92f5-8a6f704e1667" providerId="ADAL" clId="{0440D2BA-8BE9-4C9A-A099-C33D8459BB86}" dt="2022-12-12T20:18:35.861" v="2555" actId="6549"/>
          <ac:spMkLst>
            <pc:docMk/>
            <pc:sldMk cId="0" sldId="272"/>
            <ac:spMk id="214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215" creationId="{00000000-0000-0000-0000-000000000000}"/>
          </ac:spMkLst>
        </pc:spChg>
        <pc:spChg chg="add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224" creationId="{989BE678-777B-482A-A616-FEDC47B162E5}"/>
          </ac:spMkLst>
        </pc:spChg>
        <pc:spChg chg="add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230" creationId="{D28BE0C3-2102-4820-B88B-A448B1840D14}"/>
          </ac:spMkLst>
        </pc:spChg>
        <pc:spChg chg="add">
          <ac:chgData name="Sally King" userId="3d12e5e8-edbd-4952-92f5-8a6f704e1667" providerId="ADAL" clId="{0440D2BA-8BE9-4C9A-A099-C33D8459BB86}" dt="2022-12-12T20:02:20.882" v="1538" actId="26606"/>
          <ac:spMkLst>
            <pc:docMk/>
            <pc:sldMk cId="0" sldId="272"/>
            <ac:spMk id="232" creationId="{29787B81-C7DF-412B-A405-EF4454012DEE}"/>
          </ac:spMkLst>
        </pc:spChg>
        <pc:picChg chg="add del mod">
          <ac:chgData name="Sally King" userId="3d12e5e8-edbd-4952-92f5-8a6f704e1667" providerId="ADAL" clId="{0440D2BA-8BE9-4C9A-A099-C33D8459BB86}" dt="2022-12-12T20:00:23.078" v="1526"/>
          <ac:picMkLst>
            <pc:docMk/>
            <pc:sldMk cId="0" sldId="272"/>
            <ac:picMk id="2" creationId="{71E257F5-730A-4AF5-AE44-DDD2BF953468}"/>
          </ac:picMkLst>
        </pc:picChg>
        <pc:picChg chg="add del mod">
          <ac:chgData name="Sally King" userId="3d12e5e8-edbd-4952-92f5-8a6f704e1667" providerId="ADAL" clId="{0440D2BA-8BE9-4C9A-A099-C33D8459BB86}" dt="2022-12-12T20:00:17.615" v="1516"/>
          <ac:picMkLst>
            <pc:docMk/>
            <pc:sldMk cId="0" sldId="272"/>
            <ac:picMk id="3" creationId="{7A2EC330-EADA-4504-A00C-B4AAFD692CCE}"/>
          </ac:picMkLst>
        </pc:picChg>
        <pc:picChg chg="add mod ord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5" creationId="{68DCE277-63F3-49D0-BAD8-BB29763D0521}"/>
          </ac:picMkLst>
        </pc:picChg>
        <pc:picChg chg="del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93" creationId="{DF19BAF3-7E20-4B9D-B544-BABAEEA1FA75}"/>
          </ac:picMkLst>
        </pc:picChg>
        <pc:picChg chg="del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95" creationId="{950648F4-ABCD-4DF0-8641-76CFB2354721}"/>
          </ac:picMkLst>
        </pc:picChg>
        <pc:picChg chg="del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99" creationId="{CF1EB4BD-9C7E-4AA3-9681-C7EB0DA6250B}"/>
          </ac:picMkLst>
        </pc:picChg>
        <pc:picChg chg="del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101" creationId="{94AAE3AA-3759-4D28-B0EF-575F25A5146C}"/>
          </ac:picMkLst>
        </pc:picChg>
        <pc:picChg chg="del">
          <ac:chgData name="Sally King" userId="3d12e5e8-edbd-4952-92f5-8a6f704e1667" providerId="ADAL" clId="{0440D2BA-8BE9-4C9A-A099-C33D8459BB86}" dt="2022-12-12T19:56:17.591" v="1442" actId="478"/>
          <ac:picMkLst>
            <pc:docMk/>
            <pc:sldMk cId="0" sldId="272"/>
            <ac:picMk id="216" creationId="{00000000-0000-0000-0000-000000000000}"/>
          </ac:picMkLst>
        </pc:picChg>
        <pc:picChg chg="add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220" creationId="{DF19BAF3-7E20-4B9D-B544-BABAEEA1FA75}"/>
          </ac:picMkLst>
        </pc:picChg>
        <pc:picChg chg="add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222" creationId="{950648F4-ABCD-4DF0-8641-76CFB2354721}"/>
          </ac:picMkLst>
        </pc:picChg>
        <pc:picChg chg="add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226" creationId="{CF1EB4BD-9C7E-4AA3-9681-C7EB0DA6250B}"/>
          </ac:picMkLst>
        </pc:picChg>
        <pc:picChg chg="add">
          <ac:chgData name="Sally King" userId="3d12e5e8-edbd-4952-92f5-8a6f704e1667" providerId="ADAL" clId="{0440D2BA-8BE9-4C9A-A099-C33D8459BB86}" dt="2022-12-12T20:02:20.882" v="1538" actId="26606"/>
          <ac:picMkLst>
            <pc:docMk/>
            <pc:sldMk cId="0" sldId="272"/>
            <ac:picMk id="228" creationId="{94AAE3AA-3759-4D28-B0EF-575F25A5146C}"/>
          </ac:picMkLst>
        </pc:picChg>
        <pc:picChg chg="add del mod">
          <ac:chgData name="Sally King" userId="3d12e5e8-edbd-4952-92f5-8a6f704e1667" providerId="ADAL" clId="{0440D2BA-8BE9-4C9A-A099-C33D8459BB86}" dt="2022-12-12T20:01:21.215" v="1532"/>
          <ac:picMkLst>
            <pc:docMk/>
            <pc:sldMk cId="0" sldId="272"/>
            <ac:picMk id="1026" creationId="{7A25F751-F22A-475F-A87A-A72FBE704715}"/>
          </ac:picMkLst>
        </pc:picChg>
      </pc:sldChg>
      <pc:sldChg chg="addSp delSp modSp mod">
        <pc:chgData name="Sally King" userId="3d12e5e8-edbd-4952-92f5-8a6f704e1667" providerId="ADAL" clId="{0440D2BA-8BE9-4C9A-A099-C33D8459BB86}" dt="2022-12-12T20:19:25.103" v="2566" actId="14100"/>
        <pc:sldMkLst>
          <pc:docMk/>
          <pc:sldMk cId="0" sldId="273"/>
        </pc:sldMkLst>
        <pc:spChg chg="add mod ord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33" creationId="{1F091E34-3363-4AE7-9DED-C34E443D48E9}"/>
          </ac:spMkLst>
        </pc:spChg>
        <pc:spChg chg="del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110" creationId="{44F3197D-248B-46C5-B6EE-003F4E0C6CF9}"/>
          </ac:spMkLst>
        </pc:spChg>
        <pc:spChg chg="del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116" creationId="{040549E2-C5A5-4ED5-80AB-070FEBDF5320}"/>
          </ac:spMkLst>
        </pc:spChg>
        <pc:spChg chg="del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118" creationId="{C8A3C342-1D03-412F-8DD3-BF519E8E0AE9}"/>
          </ac:spMkLst>
        </pc:spChg>
        <pc:spChg chg="del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120" creationId="{81CC9B02-E087-4350-AEBD-2C3CF001AF01}"/>
          </ac:spMkLst>
        </pc:spChg>
        <pc:spChg chg="del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122" creationId="{D6F18ACE-6E82-4ADC-8A2F-A1771B309B16}"/>
          </ac:spMkLst>
        </pc:spChg>
        <pc:spChg chg="mod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22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20:18:16.340" v="2552" actId="26606"/>
          <ac:spMkLst>
            <pc:docMk/>
            <pc:sldMk cId="0" sldId="273"/>
            <ac:spMk id="223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20:18:43.975" v="2557" actId="14100"/>
          <ac:spMkLst>
            <pc:docMk/>
            <pc:sldMk cId="0" sldId="273"/>
            <ac:spMk id="224" creationId="{00000000-0000-0000-0000-000000000000}"/>
          </ac:spMkLst>
        </pc:spChg>
        <pc:spChg chg="mod">
          <ac:chgData name="Sally King" userId="3d12e5e8-edbd-4952-92f5-8a6f704e1667" providerId="ADAL" clId="{0440D2BA-8BE9-4C9A-A099-C33D8459BB86}" dt="2022-12-12T20:16:52.155" v="2536" actId="6549"/>
          <ac:spMkLst>
            <pc:docMk/>
            <pc:sldMk cId="0" sldId="273"/>
            <ac:spMk id="229" creationId="{00000000-0000-0000-0000-000000000000}"/>
          </ac:spMkLst>
        </pc:spChg>
        <pc:spChg chg="add del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38" creationId="{DAD27A50-88D7-4E2A-8488-F2879768AF35}"/>
          </ac:spMkLst>
        </pc:spChg>
        <pc:spChg chg="add del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44" creationId="{7C704F0F-1CD8-4DC1-AEE9-225958232415}"/>
          </ac:spMkLst>
        </pc:spChg>
        <pc:spChg chg="add del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46" creationId="{ADCC2544-19B6-433D-9192-0ACEF2DA8ABF}"/>
          </ac:spMkLst>
        </pc:spChg>
        <pc:spChg chg="add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55" creationId="{DAD27A50-88D7-4E2A-8488-F2879768AF35}"/>
          </ac:spMkLst>
        </pc:spChg>
        <pc:spChg chg="add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61" creationId="{7C704F0F-1CD8-4DC1-AEE9-225958232415}"/>
          </ac:spMkLst>
        </pc:spChg>
        <pc:spChg chg="add">
          <ac:chgData name="Sally King" userId="3d12e5e8-edbd-4952-92f5-8a6f704e1667" providerId="ADAL" clId="{0440D2BA-8BE9-4C9A-A099-C33D8459BB86}" dt="2022-12-12T20:19:14.196" v="2564" actId="26606"/>
          <ac:spMkLst>
            <pc:docMk/>
            <pc:sldMk cId="0" sldId="273"/>
            <ac:spMk id="263" creationId="{C4FC9395-363F-4303-9B88-F5B9F15A2627}"/>
          </ac:spMkLst>
        </pc:spChg>
        <pc:picChg chg="add mod ord">
          <ac:chgData name="Sally King" userId="3d12e5e8-edbd-4952-92f5-8a6f704e1667" providerId="ADAL" clId="{0440D2BA-8BE9-4C9A-A099-C33D8459BB86}" dt="2022-12-12T20:19:25.103" v="2566" actId="14100"/>
          <ac:picMkLst>
            <pc:docMk/>
            <pc:sldMk cId="0" sldId="273"/>
            <ac:picMk id="3" creationId="{E80BD4A4-D9B6-450E-913D-6BF338F63FD5}"/>
          </ac:picMkLst>
        </pc:picChg>
        <pc:picChg chg="add mod ord">
          <ac:chgData name="Sally King" userId="3d12e5e8-edbd-4952-92f5-8a6f704e1667" providerId="ADAL" clId="{0440D2BA-8BE9-4C9A-A099-C33D8459BB86}" dt="2022-12-12T20:19:22.279" v="2565" actId="14100"/>
          <ac:picMkLst>
            <pc:docMk/>
            <pc:sldMk cId="0" sldId="273"/>
            <ac:picMk id="5" creationId="{6A6FF45F-FB59-4508-AC45-6E8993837C89}"/>
          </ac:picMkLst>
        </pc:picChg>
        <pc:picChg chg="add del mod">
          <ac:chgData name="Sally King" userId="3d12e5e8-edbd-4952-92f5-8a6f704e1667" providerId="ADAL" clId="{0440D2BA-8BE9-4C9A-A099-C33D8459BB86}" dt="2022-12-12T20:16:55.296" v="2538" actId="478"/>
          <ac:picMkLst>
            <pc:docMk/>
            <pc:sldMk cId="0" sldId="273"/>
            <ac:picMk id="18" creationId="{6880C35E-9809-4AD7-887F-F61DE5BCCFE6}"/>
          </ac:picMkLst>
        </pc:picChg>
        <pc:picChg chg="add del mod">
          <ac:chgData name="Sally King" userId="3d12e5e8-edbd-4952-92f5-8a6f704e1667" providerId="ADAL" clId="{0440D2BA-8BE9-4C9A-A099-C33D8459BB86}" dt="2022-12-12T20:16:55.296" v="2538" actId="478"/>
          <ac:picMkLst>
            <pc:docMk/>
            <pc:sldMk cId="0" sldId="273"/>
            <ac:picMk id="19" creationId="{B3B96D40-8B12-4F23-9A00-9DF2E9E7406D}"/>
          </ac:picMkLst>
        </pc:picChg>
        <pc:picChg chg="add del mod">
          <ac:chgData name="Sally King" userId="3d12e5e8-edbd-4952-92f5-8a6f704e1667" providerId="ADAL" clId="{0440D2BA-8BE9-4C9A-A099-C33D8459BB86}" dt="2022-12-12T20:16:55.296" v="2538" actId="478"/>
          <ac:picMkLst>
            <pc:docMk/>
            <pc:sldMk cId="0" sldId="273"/>
            <ac:picMk id="20" creationId="{25E0E1FA-C232-4400-911D-27EEC34B155C}"/>
          </ac:picMkLst>
        </pc:picChg>
        <pc:picChg chg="del">
          <ac:chgData name="Sally King" userId="3d12e5e8-edbd-4952-92f5-8a6f704e1667" providerId="ADAL" clId="{0440D2BA-8BE9-4C9A-A099-C33D8459BB86}" dt="2022-12-12T20:18:16.340" v="2552" actId="26606"/>
          <ac:picMkLst>
            <pc:docMk/>
            <pc:sldMk cId="0" sldId="273"/>
            <ac:picMk id="106" creationId="{844EE02A-F0F8-4A23-B21D-CF2066B65D30}"/>
          </ac:picMkLst>
        </pc:picChg>
        <pc:picChg chg="del">
          <ac:chgData name="Sally King" userId="3d12e5e8-edbd-4952-92f5-8a6f704e1667" providerId="ADAL" clId="{0440D2BA-8BE9-4C9A-A099-C33D8459BB86}" dt="2022-12-12T20:18:16.340" v="2552" actId="26606"/>
          <ac:picMkLst>
            <pc:docMk/>
            <pc:sldMk cId="0" sldId="273"/>
            <ac:picMk id="108" creationId="{99F13062-7BB6-4A97-B661-CDE2EDEAE70E}"/>
          </ac:picMkLst>
        </pc:picChg>
        <pc:picChg chg="del">
          <ac:chgData name="Sally King" userId="3d12e5e8-edbd-4952-92f5-8a6f704e1667" providerId="ADAL" clId="{0440D2BA-8BE9-4C9A-A099-C33D8459BB86}" dt="2022-12-12T20:18:16.340" v="2552" actId="26606"/>
          <ac:picMkLst>
            <pc:docMk/>
            <pc:sldMk cId="0" sldId="273"/>
            <ac:picMk id="112" creationId="{FFC3E649-106F-4B41-9FF5-327536E4CFBD}"/>
          </ac:picMkLst>
        </pc:picChg>
        <pc:picChg chg="del">
          <ac:chgData name="Sally King" userId="3d12e5e8-edbd-4952-92f5-8a6f704e1667" providerId="ADAL" clId="{0440D2BA-8BE9-4C9A-A099-C33D8459BB86}" dt="2022-12-12T20:18:16.340" v="2552" actId="26606"/>
          <ac:picMkLst>
            <pc:docMk/>
            <pc:sldMk cId="0" sldId="273"/>
            <ac:picMk id="114" creationId="{79F6731C-42C0-45DB-9F9A-B831CBEC5182}"/>
          </ac:picMkLst>
        </pc:picChg>
        <pc:picChg chg="del mod">
          <ac:chgData name="Sally King" userId="3d12e5e8-edbd-4952-92f5-8a6f704e1667" providerId="ADAL" clId="{0440D2BA-8BE9-4C9A-A099-C33D8459BB86}" dt="2022-12-12T20:17:12.640" v="2545" actId="478"/>
          <ac:picMkLst>
            <pc:docMk/>
            <pc:sldMk cId="0" sldId="273"/>
            <ac:picMk id="226" creationId="{00000000-0000-0000-0000-000000000000}"/>
          </ac:picMkLst>
        </pc:picChg>
        <pc:picChg chg="del mod">
          <ac:chgData name="Sally King" userId="3d12e5e8-edbd-4952-92f5-8a6f704e1667" providerId="ADAL" clId="{0440D2BA-8BE9-4C9A-A099-C33D8459BB86}" dt="2022-12-12T20:17:07.943" v="2541" actId="478"/>
          <ac:picMkLst>
            <pc:docMk/>
            <pc:sldMk cId="0" sldId="273"/>
            <ac:picMk id="227" creationId="{00000000-0000-0000-0000-000000000000}"/>
          </ac:picMkLst>
        </pc:picChg>
        <pc:picChg chg="del mod">
          <ac:chgData name="Sally King" userId="3d12e5e8-edbd-4952-92f5-8a6f704e1667" providerId="ADAL" clId="{0440D2BA-8BE9-4C9A-A099-C33D8459BB86}" dt="2022-12-12T20:17:10.343" v="2543" actId="478"/>
          <ac:picMkLst>
            <pc:docMk/>
            <pc:sldMk cId="0" sldId="273"/>
            <ac:picMk id="228" creationId="{00000000-0000-0000-0000-000000000000}"/>
          </ac:picMkLst>
        </pc:picChg>
        <pc:picChg chg="add del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34" creationId="{94DDC893-E5EF-4CDE-B040-BA5B53AADD78}"/>
          </ac:picMkLst>
        </pc:picChg>
        <pc:picChg chg="add del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36" creationId="{85F1A06D-D369-4974-8208-56120C5E7A97}"/>
          </ac:picMkLst>
        </pc:picChg>
        <pc:picChg chg="add del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40" creationId="{A47C6ACD-2325-48C6-B9F3-C21563A05EA5}"/>
          </ac:picMkLst>
        </pc:picChg>
        <pc:picChg chg="add del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42" creationId="{1081DF83-4F35-4560-87E6-0DE8AAAC33DB}"/>
          </ac:picMkLst>
        </pc:picChg>
        <pc:picChg chg="add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51" creationId="{94DDC893-E5EF-4CDE-B040-BA5B53AADD78}"/>
          </ac:picMkLst>
        </pc:picChg>
        <pc:picChg chg="add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53" creationId="{85F1A06D-D369-4974-8208-56120C5E7A97}"/>
          </ac:picMkLst>
        </pc:picChg>
        <pc:picChg chg="add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57" creationId="{A47C6ACD-2325-48C6-B9F3-C21563A05EA5}"/>
          </ac:picMkLst>
        </pc:picChg>
        <pc:picChg chg="add">
          <ac:chgData name="Sally King" userId="3d12e5e8-edbd-4952-92f5-8a6f704e1667" providerId="ADAL" clId="{0440D2BA-8BE9-4C9A-A099-C33D8459BB86}" dt="2022-12-12T20:19:14.196" v="2564" actId="26606"/>
          <ac:picMkLst>
            <pc:docMk/>
            <pc:sldMk cId="0" sldId="273"/>
            <ac:picMk id="259" creationId="{1081DF83-4F35-4560-87E6-0DE8AAAC33DB}"/>
          </ac:picMkLst>
        </pc:picChg>
      </pc:sldChg>
      <pc:sldChg chg="del">
        <pc:chgData name="Sally King" userId="3d12e5e8-edbd-4952-92f5-8a6f704e1667" providerId="ADAL" clId="{0440D2BA-8BE9-4C9A-A099-C33D8459BB86}" dt="2022-12-12T20:46:21.539" v="3372" actId="2696"/>
        <pc:sldMkLst>
          <pc:docMk/>
          <pc:sldMk cId="0" sldId="274"/>
        </pc:sldMkLst>
      </pc:sldChg>
      <pc:sldChg chg="addSp delSp modSp mod">
        <pc:chgData name="Sally King" userId="3d12e5e8-edbd-4952-92f5-8a6f704e1667" providerId="ADAL" clId="{0440D2BA-8BE9-4C9A-A099-C33D8459BB86}" dt="2022-12-12T21:18:06.879" v="3399" actId="1076"/>
        <pc:sldMkLst>
          <pc:docMk/>
          <pc:sldMk cId="0" sldId="276"/>
        </pc:sldMkLst>
        <pc:spChg chg="del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134" creationId="{989BE678-777B-482A-A616-FEDC47B162E5}"/>
          </ac:spMkLst>
        </pc:spChg>
        <pc:spChg chg="del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140" creationId="{D28BE0C3-2102-4820-B88B-A448B1840D14}"/>
          </ac:spMkLst>
        </pc:spChg>
        <pc:spChg chg="del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142" creationId="{E4F17063-EDA4-417B-946F-BA357F3B390D}"/>
          </ac:spMkLst>
        </pc:spChg>
        <pc:spChg chg="del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144" creationId="{D36F3EEA-55D4-4677-80E7-92D00B8F343B}"/>
          </ac:spMkLst>
        </pc:spChg>
        <pc:spChg chg="mod">
          <ac:chgData name="Sally King" userId="3d12e5e8-edbd-4952-92f5-8a6f704e1667" providerId="ADAL" clId="{0440D2BA-8BE9-4C9A-A099-C33D8459BB86}" dt="2022-12-12T21:18:06.879" v="3399" actId="1076"/>
          <ac:spMkLst>
            <pc:docMk/>
            <pc:sldMk cId="0" sldId="276"/>
            <ac:spMk id="251" creationId="{00000000-0000-0000-0000-000000000000}"/>
          </ac:spMkLst>
        </pc:spChg>
        <pc:spChg chg="add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261" creationId="{989BE678-777B-482A-A616-FEDC47B162E5}"/>
          </ac:spMkLst>
        </pc:spChg>
        <pc:spChg chg="add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267" creationId="{D28BE0C3-2102-4820-B88B-A448B1840D14}"/>
          </ac:spMkLst>
        </pc:spChg>
        <pc:spChg chg="add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269" creationId="{E4F17063-EDA4-417B-946F-BA357F3B390D}"/>
          </ac:spMkLst>
        </pc:spChg>
        <pc:spChg chg="add">
          <ac:chgData name="Sally King" userId="3d12e5e8-edbd-4952-92f5-8a6f704e1667" providerId="ADAL" clId="{0440D2BA-8BE9-4C9A-A099-C33D8459BB86}" dt="2022-12-12T21:17:01.592" v="3389" actId="26606"/>
          <ac:spMkLst>
            <pc:docMk/>
            <pc:sldMk cId="0" sldId="276"/>
            <ac:spMk id="271" creationId="{D36F3EEA-55D4-4677-80E7-92D00B8F343B}"/>
          </ac:spMkLst>
        </pc:spChg>
        <pc:picChg chg="add del mod">
          <ac:chgData name="Sally King" userId="3d12e5e8-edbd-4952-92f5-8a6f704e1667" providerId="ADAL" clId="{0440D2BA-8BE9-4C9A-A099-C33D8459BB86}" dt="2022-12-12T21:16:14.556" v="3385" actId="478"/>
          <ac:picMkLst>
            <pc:docMk/>
            <pc:sldMk cId="0" sldId="276"/>
            <ac:picMk id="3" creationId="{FBC7E1CE-A3E4-4F68-997B-FBB185A7EECD}"/>
          </ac:picMkLst>
        </pc:picChg>
        <pc:picChg chg="add del mod ord">
          <ac:chgData name="Sally King" userId="3d12e5e8-edbd-4952-92f5-8a6f704e1667" providerId="ADAL" clId="{0440D2BA-8BE9-4C9A-A099-C33D8459BB86}" dt="2022-12-12T21:17:08.349" v="3391" actId="478"/>
          <ac:picMkLst>
            <pc:docMk/>
            <pc:sldMk cId="0" sldId="276"/>
            <ac:picMk id="5" creationId="{39D1041C-0454-41AE-B301-0F48B4076365}"/>
          </ac:picMkLst>
        </pc:picChg>
        <pc:picChg chg="add mod">
          <ac:chgData name="Sally King" userId="3d12e5e8-edbd-4952-92f5-8a6f704e1667" providerId="ADAL" clId="{0440D2BA-8BE9-4C9A-A099-C33D8459BB86}" dt="2022-12-12T21:17:50.097" v="3397" actId="14100"/>
          <ac:picMkLst>
            <pc:docMk/>
            <pc:sldMk cId="0" sldId="276"/>
            <ac:picMk id="7" creationId="{3A2A1D34-87EC-4FE1-96C4-5C93AF927BBF}"/>
          </ac:picMkLst>
        </pc:picChg>
        <pc:picChg chg="del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130" creationId="{DF19BAF3-7E20-4B9D-B544-BABAEEA1FA75}"/>
          </ac:picMkLst>
        </pc:picChg>
        <pc:picChg chg="del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132" creationId="{950648F4-ABCD-4DF0-8641-76CFB2354721}"/>
          </ac:picMkLst>
        </pc:picChg>
        <pc:picChg chg="del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136" creationId="{CF1EB4BD-9C7E-4AA3-9681-C7EB0DA6250B}"/>
          </ac:picMkLst>
        </pc:picChg>
        <pc:picChg chg="del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138" creationId="{94AAE3AA-3759-4D28-B0EF-575F25A5146C}"/>
          </ac:picMkLst>
        </pc:picChg>
        <pc:picChg chg="del">
          <ac:chgData name="Sally King" userId="3d12e5e8-edbd-4952-92f5-8a6f704e1667" providerId="ADAL" clId="{0440D2BA-8BE9-4C9A-A099-C33D8459BB86}" dt="2022-12-12T21:15:41.946" v="3382" actId="478"/>
          <ac:picMkLst>
            <pc:docMk/>
            <pc:sldMk cId="0" sldId="276"/>
            <ac:picMk id="253" creationId="{00000000-0000-0000-0000-000000000000}"/>
          </ac:picMkLst>
        </pc:picChg>
        <pc:picChg chg="add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257" creationId="{DF19BAF3-7E20-4B9D-B544-BABAEEA1FA75}"/>
          </ac:picMkLst>
        </pc:picChg>
        <pc:picChg chg="add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259" creationId="{950648F4-ABCD-4DF0-8641-76CFB2354721}"/>
          </ac:picMkLst>
        </pc:picChg>
        <pc:picChg chg="add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263" creationId="{CF1EB4BD-9C7E-4AA3-9681-C7EB0DA6250B}"/>
          </ac:picMkLst>
        </pc:picChg>
        <pc:picChg chg="add">
          <ac:chgData name="Sally King" userId="3d12e5e8-edbd-4952-92f5-8a6f704e1667" providerId="ADAL" clId="{0440D2BA-8BE9-4C9A-A099-C33D8459BB86}" dt="2022-12-12T21:17:01.592" v="3389" actId="26606"/>
          <ac:picMkLst>
            <pc:docMk/>
            <pc:sldMk cId="0" sldId="276"/>
            <ac:picMk id="265" creationId="{94AAE3AA-3759-4D28-B0EF-575F25A5146C}"/>
          </ac:picMkLst>
        </pc:picChg>
      </pc:sldChg>
      <pc:sldChg chg="addSp delSp modSp mod">
        <pc:chgData name="Sally King" userId="3d12e5e8-edbd-4952-92f5-8a6f704e1667" providerId="ADAL" clId="{0440D2BA-8BE9-4C9A-A099-C33D8459BB86}" dt="2022-12-12T20:48:51.743" v="3378" actId="255"/>
        <pc:sldMkLst>
          <pc:docMk/>
          <pc:sldMk cId="0" sldId="278"/>
        </pc:sldMkLst>
        <pc:graphicFrameChg chg="mod modGraphic">
          <ac:chgData name="Sally King" userId="3d12e5e8-edbd-4952-92f5-8a6f704e1667" providerId="ADAL" clId="{0440D2BA-8BE9-4C9A-A099-C33D8459BB86}" dt="2022-12-12T20:48:51.743" v="3378" actId="255"/>
          <ac:graphicFrameMkLst>
            <pc:docMk/>
            <pc:sldMk cId="0" sldId="278"/>
            <ac:graphicFrameMk id="3" creationId="{6CE77FA2-A28D-40C2-A1CD-61E321F949BD}"/>
          </ac:graphicFrameMkLst>
        </pc:graphicFrameChg>
        <pc:picChg chg="del">
          <ac:chgData name="Sally King" userId="3d12e5e8-edbd-4952-92f5-8a6f704e1667" providerId="ADAL" clId="{0440D2BA-8BE9-4C9A-A099-C33D8459BB86}" dt="2022-12-12T20:48:22.266" v="3373" actId="478"/>
          <ac:picMkLst>
            <pc:docMk/>
            <pc:sldMk cId="0" sldId="278"/>
            <ac:picMk id="4" creationId="{951B0EB2-4702-4A71-9073-632183DED453}"/>
          </ac:picMkLst>
        </pc:picChg>
        <pc:picChg chg="add mod">
          <ac:chgData name="Sally King" userId="3d12e5e8-edbd-4952-92f5-8a6f704e1667" providerId="ADAL" clId="{0440D2BA-8BE9-4C9A-A099-C33D8459BB86}" dt="2022-12-12T20:48:37.040" v="3376" actId="1076"/>
          <ac:picMkLst>
            <pc:docMk/>
            <pc:sldMk cId="0" sldId="278"/>
            <ac:picMk id="5" creationId="{A9FDB789-814E-4491-9613-96A31F934C9C}"/>
          </ac:picMkLst>
        </pc:picChg>
      </pc:sldChg>
      <pc:sldChg chg="addSp delSp modSp mod setBg setClrOvrMap">
        <pc:chgData name="Sally King" userId="3d12e5e8-edbd-4952-92f5-8a6f704e1667" providerId="ADAL" clId="{0440D2BA-8BE9-4C9A-A099-C33D8459BB86}" dt="2022-12-12T21:53:56" v="3463" actId="6549"/>
        <pc:sldMkLst>
          <pc:docMk/>
          <pc:sldMk cId="1737260345" sldId="280"/>
        </pc:sldMkLst>
        <pc:spChg chg="mo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2" creationId="{BD33EBB7-8026-4083-AAFB-7DBFE939BE7C}"/>
          </ac:spMkLst>
        </pc:spChg>
        <pc:spChg chg="mod">
          <ac:chgData name="Sally King" userId="3d12e5e8-edbd-4952-92f5-8a6f704e1667" providerId="ADAL" clId="{0440D2BA-8BE9-4C9A-A099-C33D8459BB86}" dt="2022-12-12T21:53:56" v="3463" actId="6549"/>
          <ac:spMkLst>
            <pc:docMk/>
            <pc:sldMk cId="1737260345" sldId="280"/>
            <ac:spMk id="3" creationId="{F4E9FA5A-427F-41EE-8D18-779062F8C763}"/>
          </ac:spMkLst>
        </pc:spChg>
        <pc:spChg chg="mod or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4" creationId="{71765270-1867-484F-A1D7-164C48ABAB1C}"/>
          </ac:spMkLst>
        </pc:spChg>
        <pc:spChg chg="del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15" creationId="{4AC0CD9D-7610-4620-93B4-798CCD9AB581}"/>
          </ac:spMkLst>
        </pc:spChg>
        <pc:spChg chg="del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21" creationId="{DE4D62F9-188E-4530-84C2-24BDEE4BEB82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30" creationId="{4AC0CD9D-7610-4620-93B4-798CCD9AB581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36" creationId="{DE4D62F9-188E-4530-84C2-24BDEE4BEB82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38" creationId="{61515115-95FB-41E0-86F3-8744438C09D0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40" creationId="{8222A33F-BE2D-4D69-92A0-5DF8B17BAACA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42" creationId="{CE1C74D0-9609-468A-9597-5D87C8A42B58}"/>
          </ac:spMkLst>
        </pc:spChg>
        <pc:spChg chg="add">
          <ac:chgData name="Sally King" userId="3d12e5e8-edbd-4952-92f5-8a6f704e1667" providerId="ADAL" clId="{0440D2BA-8BE9-4C9A-A099-C33D8459BB86}" dt="2022-12-12T20:46:11.969" v="3371" actId="26606"/>
          <ac:spMkLst>
            <pc:docMk/>
            <pc:sldMk cId="1737260345" sldId="280"/>
            <ac:spMk id="44" creationId="{C137128D-E594-4905-9F76-E385F0831D60}"/>
          </ac:spMkLst>
        </pc:spChg>
        <pc:picChg chg="mod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8" creationId="{2059D08F-C7A8-40D3-ADD4-DE8A24388EB2}"/>
          </ac:picMkLst>
        </pc:picChg>
        <pc:picChg chg="del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11" creationId="{41B68C77-138E-4BF7-A276-BD0C78A4219F}"/>
          </ac:picMkLst>
        </pc:picChg>
        <pc:picChg chg="del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13" creationId="{7C268552-D473-46ED-B1B8-422042C4DEF1}"/>
          </ac:picMkLst>
        </pc:picChg>
        <pc:picChg chg="del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17" creationId="{B9238B3E-24AA-439A-B527-6C5DF6D72145}"/>
          </ac:picMkLst>
        </pc:picChg>
        <pc:picChg chg="del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19" creationId="{69F01145-BEA3-4CBF-AA21-10077B948CA8}"/>
          </ac:picMkLst>
        </pc:picChg>
        <pc:picChg chg="add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26" creationId="{41B68C77-138E-4BF7-A276-BD0C78A4219F}"/>
          </ac:picMkLst>
        </pc:picChg>
        <pc:picChg chg="add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28" creationId="{7C268552-D473-46ED-B1B8-422042C4DEF1}"/>
          </ac:picMkLst>
        </pc:picChg>
        <pc:picChg chg="add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32" creationId="{B9238B3E-24AA-439A-B527-6C5DF6D72145}"/>
          </ac:picMkLst>
        </pc:picChg>
        <pc:picChg chg="add">
          <ac:chgData name="Sally King" userId="3d12e5e8-edbd-4952-92f5-8a6f704e1667" providerId="ADAL" clId="{0440D2BA-8BE9-4C9A-A099-C33D8459BB86}" dt="2022-12-12T20:46:11.969" v="3371" actId="26606"/>
          <ac:picMkLst>
            <pc:docMk/>
            <pc:sldMk cId="1737260345" sldId="280"/>
            <ac:picMk id="34" creationId="{69F01145-BEA3-4CBF-AA21-10077B948CA8}"/>
          </ac:picMkLst>
        </pc:picChg>
      </pc:sldChg>
      <pc:sldChg chg="modSp mod">
        <pc:chgData name="Sally King" userId="3d12e5e8-edbd-4952-92f5-8a6f704e1667" providerId="ADAL" clId="{0440D2BA-8BE9-4C9A-A099-C33D8459BB86}" dt="2022-12-12T17:57:05.854" v="141" actId="403"/>
        <pc:sldMkLst>
          <pc:docMk/>
          <pc:sldMk cId="2813244504" sldId="281"/>
        </pc:sldMkLst>
        <pc:spChg chg="mod">
          <ac:chgData name="Sally King" userId="3d12e5e8-edbd-4952-92f5-8a6f704e1667" providerId="ADAL" clId="{0440D2BA-8BE9-4C9A-A099-C33D8459BB86}" dt="2022-12-12T17:57:05.854" v="141" actId="403"/>
          <ac:spMkLst>
            <pc:docMk/>
            <pc:sldMk cId="2813244504" sldId="281"/>
            <ac:spMk id="2" creationId="{C40D56C7-7CBA-4BAE-9827-1C3962415EE9}"/>
          </ac:spMkLst>
        </pc:spChg>
      </pc:sldChg>
      <pc:sldChg chg="modSp mod">
        <pc:chgData name="Sally King" userId="3d12e5e8-edbd-4952-92f5-8a6f704e1667" providerId="ADAL" clId="{0440D2BA-8BE9-4C9A-A099-C33D8459BB86}" dt="2022-12-12T17:57:45.525" v="196" actId="20577"/>
        <pc:sldMkLst>
          <pc:docMk/>
          <pc:sldMk cId="906464926" sldId="282"/>
        </pc:sldMkLst>
        <pc:spChg chg="mod">
          <ac:chgData name="Sally King" userId="3d12e5e8-edbd-4952-92f5-8a6f704e1667" providerId="ADAL" clId="{0440D2BA-8BE9-4C9A-A099-C33D8459BB86}" dt="2022-12-12T17:57:45.525" v="196" actId="20577"/>
          <ac:spMkLst>
            <pc:docMk/>
            <pc:sldMk cId="906464926" sldId="282"/>
            <ac:spMk id="2" creationId="{434C0580-5237-4D9E-BD79-D73929DAD600}"/>
          </ac:spMkLst>
        </pc:spChg>
      </pc:sldChg>
      <pc:sldChg chg="addSp delSp modSp mod setBg setClrOvrMap delDesignElem chgLayout">
        <pc:chgData name="Sally King" userId="3d12e5e8-edbd-4952-92f5-8a6f704e1667" providerId="ADAL" clId="{0440D2BA-8BE9-4C9A-A099-C33D8459BB86}" dt="2022-12-12T19:48:29.062" v="1085" actId="20577"/>
        <pc:sldMkLst>
          <pc:docMk/>
          <pc:sldMk cId="2541370533" sldId="283"/>
        </pc:sldMkLst>
        <pc:spChg chg="mod or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2" creationId="{907DEBAF-F3C2-4879-B62D-D931BB2BC0C7}"/>
          </ac:spMkLst>
        </pc:spChg>
        <pc:spChg chg="mod or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5" creationId="{0B72DE58-A41A-4392-A5FD-9C26B84F9718}"/>
          </ac:spMkLst>
        </pc:spChg>
        <pc:spChg chg="add mod ord">
          <ac:chgData name="Sally King" userId="3d12e5e8-edbd-4952-92f5-8a6f704e1667" providerId="ADAL" clId="{0440D2BA-8BE9-4C9A-A099-C33D8459BB86}" dt="2022-12-12T19:48:29.062" v="1085" actId="20577"/>
          <ac:spMkLst>
            <pc:docMk/>
            <pc:sldMk cId="2541370533" sldId="283"/>
            <ac:spMk id="6" creationId="{A391D247-CAB7-4258-BA2A-0877911483E7}"/>
          </ac:spMkLst>
        </pc:spChg>
        <pc:spChg chg="ord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19" creationId="{8D73E082-B215-40B6-972A-754D0CA8015D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28" creationId="{4FA533C5-33E3-4611-AF9F-72811D8B26A6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34" creationId="{87F0FDC4-AD8C-47D9-9131-623C98ADB0AE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36" creationId="{0D9B8FD4-CDEB-4EB4-B4DE-C89E11938958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38" creationId="{5A2E3D1D-9E9F-4739-BA14-D4D7FA9FBDD1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40" creationId="{1FFB365B-E9DC-4859-B8AB-CB83EEBE4E28}"/>
          </ac:spMkLst>
        </pc:spChg>
        <pc:spChg chg="add">
          <ac:chgData name="Sally King" userId="3d12e5e8-edbd-4952-92f5-8a6f704e1667" providerId="ADAL" clId="{0440D2BA-8BE9-4C9A-A099-C33D8459BB86}" dt="2022-12-12T19:47:36.807" v="1023" actId="26606"/>
          <ac:spMkLst>
            <pc:docMk/>
            <pc:sldMk cId="2541370533" sldId="283"/>
            <ac:spMk id="42" creationId="{8ADAB9C8-EB37-4914-A699-C716FC8FE4FE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62" creationId="{4AC0CD9D-7610-4620-93B4-798CCD9AB581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68" creationId="{DE4D62F9-188E-4530-84C2-24BDEE4BEB82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70" creationId="{5F3FC718-FDE3-4EF7-921E-A5F374EAF824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72" creationId="{FAA0F719-3DC8-4F08-AD8F-5A845658CB9D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74" creationId="{7DCB61BE-FA0F-4EFB-BE0E-268BAD8E30D6}"/>
          </ac:spMkLst>
        </pc:spChg>
        <pc:spChg chg="del">
          <ac:chgData name="Sally King" userId="3d12e5e8-edbd-4952-92f5-8a6f704e1667" providerId="ADAL" clId="{0440D2BA-8BE9-4C9A-A099-C33D8459BB86}" dt="2022-12-12T17:52:56.687" v="33" actId="26606"/>
          <ac:spMkLst>
            <pc:docMk/>
            <pc:sldMk cId="2541370533" sldId="283"/>
            <ac:spMk id="76" creationId="{A4B31EAA-7423-46F7-9B90-4AB2B09C35C4}"/>
          </ac:spMkLst>
        </pc:spChg>
        <pc:spChg chg="add del">
          <ac:chgData name="Sally King" userId="3d12e5e8-edbd-4952-92f5-8a6f704e1667" providerId="ADAL" clId="{0440D2BA-8BE9-4C9A-A099-C33D8459BB86}" dt="2022-12-12T17:55:00.711" v="86" actId="26606"/>
          <ac:spMkLst>
            <pc:docMk/>
            <pc:sldMk cId="2541370533" sldId="283"/>
            <ac:spMk id="85" creationId="{4AC0CD9D-7610-4620-93B4-798CCD9AB581}"/>
          </ac:spMkLst>
        </pc:spChg>
        <pc:spChg chg="add del">
          <ac:chgData name="Sally King" userId="3d12e5e8-edbd-4952-92f5-8a6f704e1667" providerId="ADAL" clId="{0440D2BA-8BE9-4C9A-A099-C33D8459BB86}" dt="2022-12-12T17:55:00.711" v="86" actId="26606"/>
          <ac:spMkLst>
            <pc:docMk/>
            <pc:sldMk cId="2541370533" sldId="283"/>
            <ac:spMk id="91" creationId="{DE4D62F9-188E-4530-84C2-24BDEE4BEB82}"/>
          </ac:spMkLst>
        </pc:spChg>
        <pc:spChg chg="add del">
          <ac:chgData name="Sally King" userId="3d12e5e8-edbd-4952-92f5-8a6f704e1667" providerId="ADAL" clId="{0440D2BA-8BE9-4C9A-A099-C33D8459BB86}" dt="2022-12-12T17:55:00.711" v="86" actId="26606"/>
          <ac:spMkLst>
            <pc:docMk/>
            <pc:sldMk cId="2541370533" sldId="283"/>
            <ac:spMk id="93" creationId="{D67CA421-FA2B-47ED-A101-F8BBEBB2976B}"/>
          </ac:spMkLst>
        </pc:spChg>
        <pc:spChg chg="add del">
          <ac:chgData name="Sally King" userId="3d12e5e8-edbd-4952-92f5-8a6f704e1667" providerId="ADAL" clId="{0440D2BA-8BE9-4C9A-A099-C33D8459BB86}" dt="2022-12-12T17:55:00.711" v="86" actId="26606"/>
          <ac:spMkLst>
            <pc:docMk/>
            <pc:sldMk cId="2541370533" sldId="283"/>
            <ac:spMk id="95" creationId="{12425D82-CD5E-45A4-9542-70951E59F2D1}"/>
          </ac:spMkLst>
        </pc:spChg>
        <pc:spChg chg="add del">
          <ac:chgData name="Sally King" userId="3d12e5e8-edbd-4952-92f5-8a6f704e1667" providerId="ADAL" clId="{0440D2BA-8BE9-4C9A-A099-C33D8459BB86}" dt="2022-12-12T17:55:00.711" v="86" actId="26606"/>
          <ac:spMkLst>
            <pc:docMk/>
            <pc:sldMk cId="2541370533" sldId="283"/>
            <ac:spMk id="97" creationId="{221DB897-A621-4D5F-AC81-91199AC4370E}"/>
          </ac:spMkLst>
        </pc:spChg>
        <pc:spChg chg="add del">
          <ac:chgData name="Sally King" userId="3d12e5e8-edbd-4952-92f5-8a6f704e1667" providerId="ADAL" clId="{0440D2BA-8BE9-4C9A-A099-C33D8459BB86}" dt="2022-12-12T19:36:48.429" v="270" actId="700"/>
          <ac:spMkLst>
            <pc:docMk/>
            <pc:sldMk cId="2541370533" sldId="283"/>
            <ac:spMk id="106" creationId="{4FA533C5-33E3-4611-AF9F-72811D8B26A6}"/>
          </ac:spMkLst>
        </pc:spChg>
        <pc:spChg chg="add del">
          <ac:chgData name="Sally King" userId="3d12e5e8-edbd-4952-92f5-8a6f704e1667" providerId="ADAL" clId="{0440D2BA-8BE9-4C9A-A099-C33D8459BB86}" dt="2022-12-12T19:36:48.429" v="270" actId="700"/>
          <ac:spMkLst>
            <pc:docMk/>
            <pc:sldMk cId="2541370533" sldId="283"/>
            <ac:spMk id="112" creationId="{87F0FDC4-AD8C-47D9-9131-623C98ADB0AE}"/>
          </ac:spMkLst>
        </pc:spChg>
        <pc:spChg chg="add del">
          <ac:chgData name="Sally King" userId="3d12e5e8-edbd-4952-92f5-8a6f704e1667" providerId="ADAL" clId="{0440D2BA-8BE9-4C9A-A099-C33D8459BB86}" dt="2022-12-12T19:36:48.429" v="270" actId="700"/>
          <ac:spMkLst>
            <pc:docMk/>
            <pc:sldMk cId="2541370533" sldId="283"/>
            <ac:spMk id="114" creationId="{59EC6FFF-3949-4638-A265-B1515909B9FA}"/>
          </ac:spMkLst>
        </pc:spChg>
        <pc:spChg chg="add del">
          <ac:chgData name="Sally King" userId="3d12e5e8-edbd-4952-92f5-8a6f704e1667" providerId="ADAL" clId="{0440D2BA-8BE9-4C9A-A099-C33D8459BB86}" dt="2022-12-12T19:36:48.429" v="270" actId="700"/>
          <ac:spMkLst>
            <pc:docMk/>
            <pc:sldMk cId="2541370533" sldId="283"/>
            <ac:spMk id="116" creationId="{8C05BC5F-3118-49D0-B18C-5D9CC922C23D}"/>
          </ac:spMkLst>
        </pc:spChg>
        <pc:spChg chg="add del">
          <ac:chgData name="Sally King" userId="3d12e5e8-edbd-4952-92f5-8a6f704e1667" providerId="ADAL" clId="{0440D2BA-8BE9-4C9A-A099-C33D8459BB86}" dt="2022-12-12T19:36:48.429" v="270" actId="700"/>
          <ac:spMkLst>
            <pc:docMk/>
            <pc:sldMk cId="2541370533" sldId="283"/>
            <ac:spMk id="118" creationId="{9A4B1E59-3C8A-453C-B841-6AB3B0CF7069}"/>
          </ac:spMkLst>
        </pc:spChg>
        <pc:picChg chg="add del mod">
          <ac:chgData name="Sally King" userId="3d12e5e8-edbd-4952-92f5-8a6f704e1667" providerId="ADAL" clId="{0440D2BA-8BE9-4C9A-A099-C33D8459BB86}" dt="2022-12-12T17:54:55.543" v="85" actId="478"/>
          <ac:picMkLst>
            <pc:docMk/>
            <pc:sldMk cId="2541370533" sldId="283"/>
            <ac:picMk id="4" creationId="{BF8770F5-2353-4371-8F1B-30E2AF9BE61D}"/>
          </ac:picMkLst>
        </pc:picChg>
        <pc:picChg chg="add">
          <ac:chgData name="Sally King" userId="3d12e5e8-edbd-4952-92f5-8a6f704e1667" providerId="ADAL" clId="{0440D2BA-8BE9-4C9A-A099-C33D8459BB86}" dt="2022-12-12T19:47:36.807" v="1023" actId="26606"/>
          <ac:picMkLst>
            <pc:docMk/>
            <pc:sldMk cId="2541370533" sldId="283"/>
            <ac:picMk id="24" creationId="{91B28F63-CF00-448F-B141-FE33C33B1891}"/>
          </ac:picMkLst>
        </pc:picChg>
        <pc:picChg chg="add">
          <ac:chgData name="Sally King" userId="3d12e5e8-edbd-4952-92f5-8a6f704e1667" providerId="ADAL" clId="{0440D2BA-8BE9-4C9A-A099-C33D8459BB86}" dt="2022-12-12T19:47:36.807" v="1023" actId="26606"/>
          <ac:picMkLst>
            <pc:docMk/>
            <pc:sldMk cId="2541370533" sldId="283"/>
            <ac:picMk id="26" creationId="{2AE609E2-8522-44E4-9077-980E5BCF3E14}"/>
          </ac:picMkLst>
        </pc:picChg>
        <pc:picChg chg="add">
          <ac:chgData name="Sally King" userId="3d12e5e8-edbd-4952-92f5-8a6f704e1667" providerId="ADAL" clId="{0440D2BA-8BE9-4C9A-A099-C33D8459BB86}" dt="2022-12-12T19:47:36.807" v="1023" actId="26606"/>
          <ac:picMkLst>
            <pc:docMk/>
            <pc:sldMk cId="2541370533" sldId="283"/>
            <ac:picMk id="30" creationId="{8949AD42-25FD-4C3D-9EEE-B7FEC5809988}"/>
          </ac:picMkLst>
        </pc:picChg>
        <pc:picChg chg="add">
          <ac:chgData name="Sally King" userId="3d12e5e8-edbd-4952-92f5-8a6f704e1667" providerId="ADAL" clId="{0440D2BA-8BE9-4C9A-A099-C33D8459BB86}" dt="2022-12-12T19:47:36.807" v="1023" actId="26606"/>
          <ac:picMkLst>
            <pc:docMk/>
            <pc:sldMk cId="2541370533" sldId="283"/>
            <ac:picMk id="32" creationId="{6AC7D913-60B7-4603-881B-831DA5D3A940}"/>
          </ac:picMkLst>
        </pc:picChg>
        <pc:picChg chg="del">
          <ac:chgData name="Sally King" userId="3d12e5e8-edbd-4952-92f5-8a6f704e1667" providerId="ADAL" clId="{0440D2BA-8BE9-4C9A-A099-C33D8459BB86}" dt="2022-12-12T17:52:56.687" v="33" actId="26606"/>
          <ac:picMkLst>
            <pc:docMk/>
            <pc:sldMk cId="2541370533" sldId="283"/>
            <ac:picMk id="58" creationId="{41B68C77-138E-4BF7-A276-BD0C78A4219F}"/>
          </ac:picMkLst>
        </pc:picChg>
        <pc:picChg chg="del">
          <ac:chgData name="Sally King" userId="3d12e5e8-edbd-4952-92f5-8a6f704e1667" providerId="ADAL" clId="{0440D2BA-8BE9-4C9A-A099-C33D8459BB86}" dt="2022-12-12T17:52:56.687" v="33" actId="26606"/>
          <ac:picMkLst>
            <pc:docMk/>
            <pc:sldMk cId="2541370533" sldId="283"/>
            <ac:picMk id="60" creationId="{7C268552-D473-46ED-B1B8-422042C4DEF1}"/>
          </ac:picMkLst>
        </pc:picChg>
        <pc:picChg chg="del">
          <ac:chgData name="Sally King" userId="3d12e5e8-edbd-4952-92f5-8a6f704e1667" providerId="ADAL" clId="{0440D2BA-8BE9-4C9A-A099-C33D8459BB86}" dt="2022-12-12T17:52:56.687" v="33" actId="26606"/>
          <ac:picMkLst>
            <pc:docMk/>
            <pc:sldMk cId="2541370533" sldId="283"/>
            <ac:picMk id="64" creationId="{B9238B3E-24AA-439A-B527-6C5DF6D72145}"/>
          </ac:picMkLst>
        </pc:picChg>
        <pc:picChg chg="del">
          <ac:chgData name="Sally King" userId="3d12e5e8-edbd-4952-92f5-8a6f704e1667" providerId="ADAL" clId="{0440D2BA-8BE9-4C9A-A099-C33D8459BB86}" dt="2022-12-12T17:52:56.687" v="33" actId="26606"/>
          <ac:picMkLst>
            <pc:docMk/>
            <pc:sldMk cId="2541370533" sldId="283"/>
            <ac:picMk id="66" creationId="{69F01145-BEA3-4CBF-AA21-10077B948CA8}"/>
          </ac:picMkLst>
        </pc:picChg>
        <pc:picChg chg="add del">
          <ac:chgData name="Sally King" userId="3d12e5e8-edbd-4952-92f5-8a6f704e1667" providerId="ADAL" clId="{0440D2BA-8BE9-4C9A-A099-C33D8459BB86}" dt="2022-12-12T17:55:00.711" v="86" actId="26606"/>
          <ac:picMkLst>
            <pc:docMk/>
            <pc:sldMk cId="2541370533" sldId="283"/>
            <ac:picMk id="81" creationId="{41B68C77-138E-4BF7-A276-BD0C78A4219F}"/>
          </ac:picMkLst>
        </pc:picChg>
        <pc:picChg chg="add del">
          <ac:chgData name="Sally King" userId="3d12e5e8-edbd-4952-92f5-8a6f704e1667" providerId="ADAL" clId="{0440D2BA-8BE9-4C9A-A099-C33D8459BB86}" dt="2022-12-12T17:55:00.711" v="86" actId="26606"/>
          <ac:picMkLst>
            <pc:docMk/>
            <pc:sldMk cId="2541370533" sldId="283"/>
            <ac:picMk id="83" creationId="{7C268552-D473-46ED-B1B8-422042C4DEF1}"/>
          </ac:picMkLst>
        </pc:picChg>
        <pc:picChg chg="add del">
          <ac:chgData name="Sally King" userId="3d12e5e8-edbd-4952-92f5-8a6f704e1667" providerId="ADAL" clId="{0440D2BA-8BE9-4C9A-A099-C33D8459BB86}" dt="2022-12-12T17:55:00.711" v="86" actId="26606"/>
          <ac:picMkLst>
            <pc:docMk/>
            <pc:sldMk cId="2541370533" sldId="283"/>
            <ac:picMk id="87" creationId="{B9238B3E-24AA-439A-B527-6C5DF6D72145}"/>
          </ac:picMkLst>
        </pc:picChg>
        <pc:picChg chg="add del">
          <ac:chgData name="Sally King" userId="3d12e5e8-edbd-4952-92f5-8a6f704e1667" providerId="ADAL" clId="{0440D2BA-8BE9-4C9A-A099-C33D8459BB86}" dt="2022-12-12T17:55:00.711" v="86" actId="26606"/>
          <ac:picMkLst>
            <pc:docMk/>
            <pc:sldMk cId="2541370533" sldId="283"/>
            <ac:picMk id="89" creationId="{69F01145-BEA3-4CBF-AA21-10077B948CA8}"/>
          </ac:picMkLst>
        </pc:picChg>
        <pc:picChg chg="add del">
          <ac:chgData name="Sally King" userId="3d12e5e8-edbd-4952-92f5-8a6f704e1667" providerId="ADAL" clId="{0440D2BA-8BE9-4C9A-A099-C33D8459BB86}" dt="2022-12-12T19:36:48.429" v="270" actId="700"/>
          <ac:picMkLst>
            <pc:docMk/>
            <pc:sldMk cId="2541370533" sldId="283"/>
            <ac:picMk id="102" creationId="{91B28F63-CF00-448F-B141-FE33C33B1891}"/>
          </ac:picMkLst>
        </pc:picChg>
        <pc:picChg chg="add del">
          <ac:chgData name="Sally King" userId="3d12e5e8-edbd-4952-92f5-8a6f704e1667" providerId="ADAL" clId="{0440D2BA-8BE9-4C9A-A099-C33D8459BB86}" dt="2022-12-12T19:36:48.429" v="270" actId="700"/>
          <ac:picMkLst>
            <pc:docMk/>
            <pc:sldMk cId="2541370533" sldId="283"/>
            <ac:picMk id="104" creationId="{2AE609E2-8522-44E4-9077-980E5BCF3E14}"/>
          </ac:picMkLst>
        </pc:picChg>
        <pc:picChg chg="add del">
          <ac:chgData name="Sally King" userId="3d12e5e8-edbd-4952-92f5-8a6f704e1667" providerId="ADAL" clId="{0440D2BA-8BE9-4C9A-A099-C33D8459BB86}" dt="2022-12-12T19:36:48.429" v="270" actId="700"/>
          <ac:picMkLst>
            <pc:docMk/>
            <pc:sldMk cId="2541370533" sldId="283"/>
            <ac:picMk id="108" creationId="{8949AD42-25FD-4C3D-9EEE-B7FEC5809988}"/>
          </ac:picMkLst>
        </pc:picChg>
        <pc:picChg chg="add del">
          <ac:chgData name="Sally King" userId="3d12e5e8-edbd-4952-92f5-8a6f704e1667" providerId="ADAL" clId="{0440D2BA-8BE9-4C9A-A099-C33D8459BB86}" dt="2022-12-12T19:36:48.429" v="270" actId="700"/>
          <ac:picMkLst>
            <pc:docMk/>
            <pc:sldMk cId="2541370533" sldId="283"/>
            <ac:picMk id="110" creationId="{6AC7D913-60B7-4603-881B-831DA5D3A940}"/>
          </ac:picMkLst>
        </pc:picChg>
      </pc:sldChg>
      <pc:sldChg chg="addSp delSp modSp mod">
        <pc:chgData name="Sally King" userId="3d12e5e8-edbd-4952-92f5-8a6f704e1667" providerId="ADAL" clId="{0440D2BA-8BE9-4C9A-A099-C33D8459BB86}" dt="2022-12-12T19:54:10.976" v="1424" actId="404"/>
        <pc:sldMkLst>
          <pc:docMk/>
          <pc:sldMk cId="1232113770" sldId="284"/>
        </pc:sldMkLst>
        <pc:spChg chg="mod">
          <ac:chgData name="Sally King" userId="3d12e5e8-edbd-4952-92f5-8a6f704e1667" providerId="ADAL" clId="{0440D2BA-8BE9-4C9A-A099-C33D8459BB86}" dt="2022-12-12T19:54:10.976" v="1424" actId="404"/>
          <ac:spMkLst>
            <pc:docMk/>
            <pc:sldMk cId="1232113770" sldId="284"/>
            <ac:spMk id="2" creationId="{EE6A15A5-4999-4D2E-AD65-7B4C4CCC083B}"/>
          </ac:spMkLst>
        </pc:spChg>
        <pc:spChg chg="mod">
          <ac:chgData name="Sally King" userId="3d12e5e8-edbd-4952-92f5-8a6f704e1667" providerId="ADAL" clId="{0440D2BA-8BE9-4C9A-A099-C33D8459BB86}" dt="2022-12-12T19:54:06.038" v="1422" actId="14100"/>
          <ac:spMkLst>
            <pc:docMk/>
            <pc:sldMk cId="1232113770" sldId="284"/>
            <ac:spMk id="3" creationId="{BEE93E84-BB05-410C-9B17-63C21E09AAEB}"/>
          </ac:spMkLst>
        </pc:spChg>
        <pc:spChg chg="mod or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5" creationId="{781EC96C-69A0-4BBA-BF46-A2F8AD8EBC49}"/>
          </ac:spMkLst>
        </pc:spChg>
        <pc:spChg chg="del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77" creationId="{4AC0CD9D-7610-4620-93B4-798CCD9AB581}"/>
          </ac:spMkLst>
        </pc:spChg>
        <pc:spChg chg="del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83" creationId="{DE4D62F9-188E-4530-84C2-24BDEE4BEB82}"/>
          </ac:spMkLst>
        </pc:spChg>
        <pc:spChg chg="ad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92" creationId="{4FA533C5-33E3-4611-AF9F-72811D8B26A6}"/>
          </ac:spMkLst>
        </pc:spChg>
        <pc:spChg chg="ad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98" creationId="{87F0FDC4-AD8C-47D9-9131-623C98ADB0AE}"/>
          </ac:spMkLst>
        </pc:spChg>
        <pc:spChg chg="ad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100" creationId="{923E8915-D2AA-4327-A45A-972C3CA9574B}"/>
          </ac:spMkLst>
        </pc:spChg>
        <pc:spChg chg="ad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102" creationId="{8302FC3C-9804-4950-B721-5FD704BA6065}"/>
          </ac:spMkLst>
        </pc:spChg>
        <pc:spChg chg="add">
          <ac:chgData name="Sally King" userId="3d12e5e8-edbd-4952-92f5-8a6f704e1667" providerId="ADAL" clId="{0440D2BA-8BE9-4C9A-A099-C33D8459BB86}" dt="2022-12-12T19:53:30.679" v="1417" actId="26606"/>
          <ac:spMkLst>
            <pc:docMk/>
            <pc:sldMk cId="1232113770" sldId="284"/>
            <ac:spMk id="108" creationId="{F3798573-F27B-47EB-8EA4-7EE34954C2D6}"/>
          </ac:spMkLst>
        </pc:spChg>
        <pc:picChg chg="del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73" creationId="{41B68C77-138E-4BF7-A276-BD0C78A4219F}"/>
          </ac:picMkLst>
        </pc:picChg>
        <pc:picChg chg="del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75" creationId="{7C268552-D473-46ED-B1B8-422042C4DEF1}"/>
          </ac:picMkLst>
        </pc:picChg>
        <pc:picChg chg="del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79" creationId="{B9238B3E-24AA-439A-B527-6C5DF6D72145}"/>
          </ac:picMkLst>
        </pc:picChg>
        <pc:picChg chg="del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81" creationId="{69F01145-BEA3-4CBF-AA21-10077B948CA8}"/>
          </ac:picMkLst>
        </pc:picChg>
        <pc:picChg chg="add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88" creationId="{91B28F63-CF00-448F-B141-FE33C33B1891}"/>
          </ac:picMkLst>
        </pc:picChg>
        <pc:picChg chg="add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90" creationId="{2AE609E2-8522-44E4-9077-980E5BCF3E14}"/>
          </ac:picMkLst>
        </pc:picChg>
        <pc:picChg chg="add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94" creationId="{8949AD42-25FD-4C3D-9EEE-B7FEC5809988}"/>
          </ac:picMkLst>
        </pc:picChg>
        <pc:picChg chg="add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96" creationId="{6AC7D913-60B7-4603-881B-831DA5D3A940}"/>
          </ac:picMkLst>
        </pc:picChg>
        <pc:picChg chg="add">
          <ac:chgData name="Sally King" userId="3d12e5e8-edbd-4952-92f5-8a6f704e1667" providerId="ADAL" clId="{0440D2BA-8BE9-4C9A-A099-C33D8459BB86}" dt="2022-12-12T19:53:30.679" v="1417" actId="26606"/>
          <ac:picMkLst>
            <pc:docMk/>
            <pc:sldMk cId="1232113770" sldId="284"/>
            <ac:picMk id="106" creationId="{3BC6EBB2-9BDC-4075-BA6B-43A9FBF9C86C}"/>
          </ac:picMkLst>
        </pc:picChg>
        <pc:cxnChg chg="add">
          <ac:chgData name="Sally King" userId="3d12e5e8-edbd-4952-92f5-8a6f704e1667" providerId="ADAL" clId="{0440D2BA-8BE9-4C9A-A099-C33D8459BB86}" dt="2022-12-12T19:53:30.679" v="1417" actId="26606"/>
          <ac:cxnSpMkLst>
            <pc:docMk/>
            <pc:sldMk cId="1232113770" sldId="284"/>
            <ac:cxnSpMk id="104" creationId="{6B9695BD-ECF6-49CA-8877-8C493193C65D}"/>
          </ac:cxnSpMkLst>
        </pc:cxnChg>
      </pc:sldChg>
      <pc:sldChg chg="modSp">
        <pc:chgData name="Sally King" userId="3d12e5e8-edbd-4952-92f5-8a6f704e1667" providerId="ADAL" clId="{0440D2BA-8BE9-4C9A-A099-C33D8459BB86}" dt="2022-12-12T15:58:11.949" v="17" actId="20577"/>
        <pc:sldMkLst>
          <pc:docMk/>
          <pc:sldMk cId="2879345564" sldId="285"/>
        </pc:sldMkLst>
        <pc:graphicFrameChg chg="mod">
          <ac:chgData name="Sally King" userId="3d12e5e8-edbd-4952-92f5-8a6f704e1667" providerId="ADAL" clId="{0440D2BA-8BE9-4C9A-A099-C33D8459BB86}" dt="2022-12-12T15:58:11.949" v="17" actId="20577"/>
          <ac:graphicFrameMkLst>
            <pc:docMk/>
            <pc:sldMk cId="2879345564" sldId="285"/>
            <ac:graphicFrameMk id="33" creationId="{10EE4162-D7F6-4C62-3718-E2AFD0E3D0D8}"/>
          </ac:graphicFrameMkLst>
        </pc:graphicFrameChg>
      </pc:sldChg>
      <pc:sldChg chg="addSp delSp modSp new mod setBg">
        <pc:chgData name="Sally King" userId="3d12e5e8-edbd-4952-92f5-8a6f704e1667" providerId="ADAL" clId="{0440D2BA-8BE9-4C9A-A099-C33D8459BB86}" dt="2022-12-12T20:35:49.451" v="3175" actId="1076"/>
        <pc:sldMkLst>
          <pc:docMk/>
          <pc:sldMk cId="2262096784" sldId="286"/>
        </pc:sldMkLst>
        <pc:spChg chg="mo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2" creationId="{7F22C52C-A740-4707-AFC1-20992DF089B9}"/>
          </ac:spMkLst>
        </pc:spChg>
        <pc:spChg chg="mod or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3" creationId="{B0663DF0-F67C-437D-B9F0-EFD780D36B09}"/>
          </ac:spMkLst>
        </pc:spChg>
        <pc:spChg chg="mod">
          <ac:chgData name="Sally King" userId="3d12e5e8-edbd-4952-92f5-8a6f704e1667" providerId="ADAL" clId="{0440D2BA-8BE9-4C9A-A099-C33D8459BB86}" dt="2022-12-12T20:26:00.569" v="2607" actId="26606"/>
          <ac:spMkLst>
            <pc:docMk/>
            <pc:sldMk cId="2262096784" sldId="286"/>
            <ac:spMk id="4" creationId="{22BB9C7C-191D-487C-BEE7-C5C3810D4ADF}"/>
          </ac:spMkLst>
        </pc:spChg>
        <pc:spChg chg="add del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17" creationId="{DAD27A50-88D7-4E2A-8488-F2879768AF35}"/>
          </ac:spMkLst>
        </pc:spChg>
        <pc:spChg chg="add del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23" creationId="{7C704F0F-1CD8-4DC1-AEE9-225958232415}"/>
          </ac:spMkLst>
        </pc:spChg>
        <pc:spChg chg="add del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25" creationId="{AC546BE4-C7A3-4A47-9FA5-0866D5E656B4}"/>
          </ac:spMkLst>
        </pc:spChg>
        <pc:spChg chg="add del">
          <ac:chgData name="Sally King" userId="3d12e5e8-edbd-4952-92f5-8a6f704e1667" providerId="ADAL" clId="{0440D2BA-8BE9-4C9A-A099-C33D8459BB86}" dt="2022-12-12T20:34:35.696" v="3168" actId="26606"/>
          <ac:spMkLst>
            <pc:docMk/>
            <pc:sldMk cId="2262096784" sldId="286"/>
            <ac:spMk id="34" creationId="{989BE678-777B-482A-A616-FEDC47B162E5}"/>
          </ac:spMkLst>
        </pc:spChg>
        <pc:spChg chg="add del">
          <ac:chgData name="Sally King" userId="3d12e5e8-edbd-4952-92f5-8a6f704e1667" providerId="ADAL" clId="{0440D2BA-8BE9-4C9A-A099-C33D8459BB86}" dt="2022-12-12T20:34:35.696" v="3168" actId="26606"/>
          <ac:spMkLst>
            <pc:docMk/>
            <pc:sldMk cId="2262096784" sldId="286"/>
            <ac:spMk id="40" creationId="{D28BE0C3-2102-4820-B88B-A448B1840D14}"/>
          </ac:spMkLst>
        </pc:spChg>
        <pc:spChg chg="add del">
          <ac:chgData name="Sally King" userId="3d12e5e8-edbd-4952-92f5-8a6f704e1667" providerId="ADAL" clId="{0440D2BA-8BE9-4C9A-A099-C33D8459BB86}" dt="2022-12-12T20:34:35.696" v="3168" actId="26606"/>
          <ac:spMkLst>
            <pc:docMk/>
            <pc:sldMk cId="2262096784" sldId="286"/>
            <ac:spMk id="42" creationId="{AB6AAF19-F9D3-45A5-AE5D-78BC811061C5}"/>
          </ac:spMkLst>
        </pc:spChg>
        <pc:spChg chg="add del">
          <ac:chgData name="Sally King" userId="3d12e5e8-edbd-4952-92f5-8a6f704e1667" providerId="ADAL" clId="{0440D2BA-8BE9-4C9A-A099-C33D8459BB86}" dt="2022-12-12T20:34:35.696" v="3168" actId="26606"/>
          <ac:spMkLst>
            <pc:docMk/>
            <pc:sldMk cId="2262096784" sldId="286"/>
            <ac:spMk id="44" creationId="{7BBF43D6-A5CF-4884-BE66-F395A6C04654}"/>
          </ac:spMkLst>
        </pc:spChg>
        <pc:spChg chg="add del">
          <ac:chgData name="Sally King" userId="3d12e5e8-edbd-4952-92f5-8a6f704e1667" providerId="ADAL" clId="{0440D2BA-8BE9-4C9A-A099-C33D8459BB86}" dt="2022-12-12T20:34:35.696" v="3168" actId="26606"/>
          <ac:spMkLst>
            <pc:docMk/>
            <pc:sldMk cId="2262096784" sldId="286"/>
            <ac:spMk id="46" creationId="{1D4731B7-53A1-43E4-B5FD-B33358A7FD3A}"/>
          </ac:spMkLst>
        </pc:spChg>
        <pc:spChg chg="ad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50" creationId="{D42CF425-7213-4F89-B0FF-4C2BDDD9C680}"/>
          </ac:spMkLst>
        </pc:spChg>
        <pc:spChg chg="ad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53" creationId="{202A25CB-1ED1-4C87-AB49-8D3BC684D1CE}"/>
          </ac:spMkLst>
        </pc:spChg>
        <pc:spChg chg="ad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54" creationId="{7DAA46B9-B7E8-4487-B28E-C63A6EB7AA27}"/>
          </ac:spMkLst>
        </pc:spChg>
        <pc:spChg chg="ad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55" creationId="{C866818C-1E5F-475A-B310-3C06B555FB69}"/>
          </ac:spMkLst>
        </pc:spChg>
        <pc:spChg chg="add">
          <ac:chgData name="Sally King" userId="3d12e5e8-edbd-4952-92f5-8a6f704e1667" providerId="ADAL" clId="{0440D2BA-8BE9-4C9A-A099-C33D8459BB86}" dt="2022-12-12T20:34:35.722" v="3169" actId="26606"/>
          <ac:spMkLst>
            <pc:docMk/>
            <pc:sldMk cId="2262096784" sldId="286"/>
            <ac:spMk id="56" creationId="{D12AFDE8-E1ED-4A49-B8B3-4953F4B8ACB9}"/>
          </ac:spMkLst>
        </pc:spChg>
        <pc:picChg chg="add mod ord">
          <ac:chgData name="Sally King" userId="3d12e5e8-edbd-4952-92f5-8a6f704e1667" providerId="ADAL" clId="{0440D2BA-8BE9-4C9A-A099-C33D8459BB86}" dt="2022-12-12T20:35:44.214" v="3174" actId="14100"/>
          <ac:picMkLst>
            <pc:docMk/>
            <pc:sldMk cId="2262096784" sldId="286"/>
            <ac:picMk id="6" creationId="{4BA7BD6A-96E1-429D-B1F2-6779EE24C4D7}"/>
          </ac:picMkLst>
        </pc:picChg>
        <pc:picChg chg="add mod ord">
          <ac:chgData name="Sally King" userId="3d12e5e8-edbd-4952-92f5-8a6f704e1667" providerId="ADAL" clId="{0440D2BA-8BE9-4C9A-A099-C33D8459BB86}" dt="2022-12-12T20:35:49.451" v="3175" actId="1076"/>
          <ac:picMkLst>
            <pc:docMk/>
            <pc:sldMk cId="2262096784" sldId="286"/>
            <ac:picMk id="8" creationId="{862CCDAE-BD1A-44B9-A676-92CC1780B0EC}"/>
          </ac:picMkLst>
        </pc:picChg>
        <pc:picChg chg="add del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13" creationId="{94DDC893-E5EF-4CDE-B040-BA5B53AADD78}"/>
          </ac:picMkLst>
        </pc:picChg>
        <pc:picChg chg="add del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15" creationId="{85F1A06D-D369-4974-8208-56120C5E7A97}"/>
          </ac:picMkLst>
        </pc:picChg>
        <pc:picChg chg="add del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19" creationId="{A47C6ACD-2325-48C6-B9F3-C21563A05EA5}"/>
          </ac:picMkLst>
        </pc:picChg>
        <pc:picChg chg="add del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21" creationId="{1081DF83-4F35-4560-87E6-0DE8AAAC33DB}"/>
          </ac:picMkLst>
        </pc:picChg>
        <pc:picChg chg="add del">
          <ac:chgData name="Sally King" userId="3d12e5e8-edbd-4952-92f5-8a6f704e1667" providerId="ADAL" clId="{0440D2BA-8BE9-4C9A-A099-C33D8459BB86}" dt="2022-12-12T20:34:35.696" v="3168" actId="26606"/>
          <ac:picMkLst>
            <pc:docMk/>
            <pc:sldMk cId="2262096784" sldId="286"/>
            <ac:picMk id="30" creationId="{DF19BAF3-7E20-4B9D-B544-BABAEEA1FA75}"/>
          </ac:picMkLst>
        </pc:picChg>
        <pc:picChg chg="add del">
          <ac:chgData name="Sally King" userId="3d12e5e8-edbd-4952-92f5-8a6f704e1667" providerId="ADAL" clId="{0440D2BA-8BE9-4C9A-A099-C33D8459BB86}" dt="2022-12-12T20:34:35.696" v="3168" actId="26606"/>
          <ac:picMkLst>
            <pc:docMk/>
            <pc:sldMk cId="2262096784" sldId="286"/>
            <ac:picMk id="32" creationId="{950648F4-ABCD-4DF0-8641-76CFB2354721}"/>
          </ac:picMkLst>
        </pc:picChg>
        <pc:picChg chg="add del">
          <ac:chgData name="Sally King" userId="3d12e5e8-edbd-4952-92f5-8a6f704e1667" providerId="ADAL" clId="{0440D2BA-8BE9-4C9A-A099-C33D8459BB86}" dt="2022-12-12T20:34:35.696" v="3168" actId="26606"/>
          <ac:picMkLst>
            <pc:docMk/>
            <pc:sldMk cId="2262096784" sldId="286"/>
            <ac:picMk id="36" creationId="{CF1EB4BD-9C7E-4AA3-9681-C7EB0DA6250B}"/>
          </ac:picMkLst>
        </pc:picChg>
        <pc:picChg chg="add del">
          <ac:chgData name="Sally King" userId="3d12e5e8-edbd-4952-92f5-8a6f704e1667" providerId="ADAL" clId="{0440D2BA-8BE9-4C9A-A099-C33D8459BB86}" dt="2022-12-12T20:34:35.696" v="3168" actId="26606"/>
          <ac:picMkLst>
            <pc:docMk/>
            <pc:sldMk cId="2262096784" sldId="286"/>
            <ac:picMk id="38" creationId="{94AAE3AA-3759-4D28-B0EF-575F25A5146C}"/>
          </ac:picMkLst>
        </pc:picChg>
        <pc:picChg chg="add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48" creationId="{412E3267-7ABE-412B-8580-47EC0D1F61FE}"/>
          </ac:picMkLst>
        </pc:picChg>
        <pc:picChg chg="add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49" creationId="{20B62C5A-2250-4380-AB23-DB87446CCED0}"/>
          </ac:picMkLst>
        </pc:picChg>
        <pc:picChg chg="add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51" creationId="{D35DA97D-88F8-4249-B650-4FC9FD50A382}"/>
          </ac:picMkLst>
        </pc:picChg>
        <pc:picChg chg="add">
          <ac:chgData name="Sally King" userId="3d12e5e8-edbd-4952-92f5-8a6f704e1667" providerId="ADAL" clId="{0440D2BA-8BE9-4C9A-A099-C33D8459BB86}" dt="2022-12-12T20:34:35.722" v="3169" actId="26606"/>
          <ac:picMkLst>
            <pc:docMk/>
            <pc:sldMk cId="2262096784" sldId="286"/>
            <ac:picMk id="52" creationId="{43F38673-6E30-4BAE-AC67-0B283EBF4291}"/>
          </ac:picMkLst>
        </pc:picChg>
      </pc:sldChg>
      <pc:sldChg chg="addSp delSp modSp new mod setBg">
        <pc:chgData name="Sally King" userId="3d12e5e8-edbd-4952-92f5-8a6f704e1667" providerId="ADAL" clId="{0440D2BA-8BE9-4C9A-A099-C33D8459BB86}" dt="2022-12-12T20:45:06.342" v="3263" actId="1076"/>
        <pc:sldMkLst>
          <pc:docMk/>
          <pc:sldMk cId="1622542257" sldId="287"/>
        </pc:sldMkLst>
        <pc:spChg chg="mod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2" creationId="{3B124D86-C1AE-4D3B-89D7-CFC1845C6037}"/>
          </ac:spMkLst>
        </pc:spChg>
        <pc:spChg chg="mod ord">
          <ac:chgData name="Sally King" userId="3d12e5e8-edbd-4952-92f5-8a6f704e1667" providerId="ADAL" clId="{0440D2BA-8BE9-4C9A-A099-C33D8459BB86}" dt="2022-12-12T20:45:03.207" v="3262" actId="14100"/>
          <ac:spMkLst>
            <pc:docMk/>
            <pc:sldMk cId="1622542257" sldId="287"/>
            <ac:spMk id="3" creationId="{D07A6C70-624C-4BA3-A9A7-DAC515EF693D}"/>
          </ac:spMkLst>
        </pc:spChg>
        <pc:spChg chg="mod ord">
          <ac:chgData name="Sally King" userId="3d12e5e8-edbd-4952-92f5-8a6f704e1667" providerId="ADAL" clId="{0440D2BA-8BE9-4C9A-A099-C33D8459BB86}" dt="2022-12-12T20:40:01.957" v="3207" actId="26606"/>
          <ac:spMkLst>
            <pc:docMk/>
            <pc:sldMk cId="1622542257" sldId="287"/>
            <ac:spMk id="4" creationId="{15019A0D-3CEB-4A33-B6B3-7DC594476B24}"/>
          </ac:spMkLst>
        </pc:spChg>
        <pc:spChg chg="add del">
          <ac:chgData name="Sally King" userId="3d12e5e8-edbd-4952-92f5-8a6f704e1667" providerId="ADAL" clId="{0440D2BA-8BE9-4C9A-A099-C33D8459BB86}" dt="2022-12-12T20:40:37.558" v="3212" actId="26606"/>
          <ac:spMkLst>
            <pc:docMk/>
            <pc:sldMk cId="1622542257" sldId="287"/>
            <ac:spMk id="17" creationId="{D42CF425-7213-4F89-B0FF-4C2BDDD9C680}"/>
          </ac:spMkLst>
        </pc:spChg>
        <pc:spChg chg="add del">
          <ac:chgData name="Sally King" userId="3d12e5e8-edbd-4952-92f5-8a6f704e1667" providerId="ADAL" clId="{0440D2BA-8BE9-4C9A-A099-C33D8459BB86}" dt="2022-12-12T20:40:37.558" v="3212" actId="26606"/>
          <ac:spMkLst>
            <pc:docMk/>
            <pc:sldMk cId="1622542257" sldId="287"/>
            <ac:spMk id="23" creationId="{202A25CB-1ED1-4C87-AB49-8D3BC684D1CE}"/>
          </ac:spMkLst>
        </pc:spChg>
        <pc:spChg chg="add del">
          <ac:chgData name="Sally King" userId="3d12e5e8-edbd-4952-92f5-8a6f704e1667" providerId="ADAL" clId="{0440D2BA-8BE9-4C9A-A099-C33D8459BB86}" dt="2022-12-12T20:41:03.653" v="3220" actId="26606"/>
          <ac:spMkLst>
            <pc:docMk/>
            <pc:sldMk cId="1622542257" sldId="287"/>
            <ac:spMk id="32" creationId="{DAD27A50-88D7-4E2A-8488-F2879768AF35}"/>
          </ac:spMkLst>
        </pc:spChg>
        <pc:spChg chg="add del">
          <ac:chgData name="Sally King" userId="3d12e5e8-edbd-4952-92f5-8a6f704e1667" providerId="ADAL" clId="{0440D2BA-8BE9-4C9A-A099-C33D8459BB86}" dt="2022-12-12T20:41:03.653" v="3220" actId="26606"/>
          <ac:spMkLst>
            <pc:docMk/>
            <pc:sldMk cId="1622542257" sldId="287"/>
            <ac:spMk id="38" creationId="{7C704F0F-1CD8-4DC1-AEE9-225958232415}"/>
          </ac:spMkLst>
        </pc:spChg>
        <pc:spChg chg="add del">
          <ac:chgData name="Sally King" userId="3d12e5e8-edbd-4952-92f5-8a6f704e1667" providerId="ADAL" clId="{0440D2BA-8BE9-4C9A-A099-C33D8459BB86}" dt="2022-12-12T20:41:03.653" v="3220" actId="26606"/>
          <ac:spMkLst>
            <pc:docMk/>
            <pc:sldMk cId="1622542257" sldId="287"/>
            <ac:spMk id="40" creationId="{EB0BDADE-3E6C-4355-93B1-DC12F24C0127}"/>
          </ac:spMkLst>
        </pc:spChg>
        <pc:spChg chg="add del">
          <ac:chgData name="Sally King" userId="3d12e5e8-edbd-4952-92f5-8a6f704e1667" providerId="ADAL" clId="{0440D2BA-8BE9-4C9A-A099-C33D8459BB86}" dt="2022-12-12T20:41:03.631" v="3219" actId="26606"/>
          <ac:spMkLst>
            <pc:docMk/>
            <pc:sldMk cId="1622542257" sldId="287"/>
            <ac:spMk id="49" creationId="{DAD27A50-88D7-4E2A-8488-F2879768AF35}"/>
          </ac:spMkLst>
        </pc:spChg>
        <pc:spChg chg="add del">
          <ac:chgData name="Sally King" userId="3d12e5e8-edbd-4952-92f5-8a6f704e1667" providerId="ADAL" clId="{0440D2BA-8BE9-4C9A-A099-C33D8459BB86}" dt="2022-12-12T20:41:03.631" v="3219" actId="26606"/>
          <ac:spMkLst>
            <pc:docMk/>
            <pc:sldMk cId="1622542257" sldId="287"/>
            <ac:spMk id="55" creationId="{7C704F0F-1CD8-4DC1-AEE9-225958232415}"/>
          </ac:spMkLst>
        </pc:spChg>
        <pc:spChg chg="add del">
          <ac:chgData name="Sally King" userId="3d12e5e8-edbd-4952-92f5-8a6f704e1667" providerId="ADAL" clId="{0440D2BA-8BE9-4C9A-A099-C33D8459BB86}" dt="2022-12-12T20:41:03.631" v="3219" actId="26606"/>
          <ac:spMkLst>
            <pc:docMk/>
            <pc:sldMk cId="1622542257" sldId="287"/>
            <ac:spMk id="57" creationId="{EB0BDADE-3E6C-4355-93B1-DC12F24C0127}"/>
          </ac:spMkLst>
        </pc:spChg>
        <pc:spChg chg="add del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61" creationId="{DAD27A50-88D7-4E2A-8488-F2879768AF35}"/>
          </ac:spMkLst>
        </pc:spChg>
        <pc:spChg chg="add del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64" creationId="{7C704F0F-1CD8-4DC1-AEE9-225958232415}"/>
          </ac:spMkLst>
        </pc:spChg>
        <pc:spChg chg="add del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65" creationId="{387B700E-91FC-4893-94A0-333C11403BF3}"/>
          </ac:spMkLst>
        </pc:spChg>
        <pc:spChg chg="add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74" creationId="{DAD27A50-88D7-4E2A-8488-F2879768AF35}"/>
          </ac:spMkLst>
        </pc:spChg>
        <pc:spChg chg="add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80" creationId="{7C704F0F-1CD8-4DC1-AEE9-225958232415}"/>
          </ac:spMkLst>
        </pc:spChg>
        <pc:spChg chg="add">
          <ac:chgData name="Sally King" userId="3d12e5e8-edbd-4952-92f5-8a6f704e1667" providerId="ADAL" clId="{0440D2BA-8BE9-4C9A-A099-C33D8459BB86}" dt="2022-12-12T20:43:42.742" v="3247" actId="26606"/>
          <ac:spMkLst>
            <pc:docMk/>
            <pc:sldMk cId="1622542257" sldId="287"/>
            <ac:spMk id="82" creationId="{AC546BE4-C7A3-4A47-9FA5-0866D5E656B4}"/>
          </ac:spMkLst>
        </pc:spChg>
        <pc:picChg chg="add mod ord">
          <ac:chgData name="Sally King" userId="3d12e5e8-edbd-4952-92f5-8a6f704e1667" providerId="ADAL" clId="{0440D2BA-8BE9-4C9A-A099-C33D8459BB86}" dt="2022-12-12T20:45:06.342" v="3263" actId="1076"/>
          <ac:picMkLst>
            <pc:docMk/>
            <pc:sldMk cId="1622542257" sldId="287"/>
            <ac:picMk id="6" creationId="{E7333631-0DE3-41A5-B591-18AB453585DA}"/>
          </ac:picMkLst>
        </pc:picChg>
        <pc:picChg chg="add mod ord">
          <ac:chgData name="Sally King" userId="3d12e5e8-edbd-4952-92f5-8a6f704e1667" providerId="ADAL" clId="{0440D2BA-8BE9-4C9A-A099-C33D8459BB86}" dt="2022-12-12T20:44:31.087" v="3258" actId="14100"/>
          <ac:picMkLst>
            <pc:docMk/>
            <pc:sldMk cId="1622542257" sldId="287"/>
            <ac:picMk id="8" creationId="{1B6A116D-1B61-40BB-A4A8-FB84E3267755}"/>
          </ac:picMkLst>
        </pc:picChg>
        <pc:picChg chg="add del">
          <ac:chgData name="Sally King" userId="3d12e5e8-edbd-4952-92f5-8a6f704e1667" providerId="ADAL" clId="{0440D2BA-8BE9-4C9A-A099-C33D8459BB86}" dt="2022-12-12T20:40:37.558" v="3212" actId="26606"/>
          <ac:picMkLst>
            <pc:docMk/>
            <pc:sldMk cId="1622542257" sldId="287"/>
            <ac:picMk id="13" creationId="{412E3267-7ABE-412B-8580-47EC0D1F61FE}"/>
          </ac:picMkLst>
        </pc:picChg>
        <pc:picChg chg="add del">
          <ac:chgData name="Sally King" userId="3d12e5e8-edbd-4952-92f5-8a6f704e1667" providerId="ADAL" clId="{0440D2BA-8BE9-4C9A-A099-C33D8459BB86}" dt="2022-12-12T20:40:37.558" v="3212" actId="26606"/>
          <ac:picMkLst>
            <pc:docMk/>
            <pc:sldMk cId="1622542257" sldId="287"/>
            <ac:picMk id="15" creationId="{20B62C5A-2250-4380-AB23-DB87446CCED0}"/>
          </ac:picMkLst>
        </pc:picChg>
        <pc:picChg chg="add del">
          <ac:chgData name="Sally King" userId="3d12e5e8-edbd-4952-92f5-8a6f704e1667" providerId="ADAL" clId="{0440D2BA-8BE9-4C9A-A099-C33D8459BB86}" dt="2022-12-12T20:40:37.558" v="3212" actId="26606"/>
          <ac:picMkLst>
            <pc:docMk/>
            <pc:sldMk cId="1622542257" sldId="287"/>
            <ac:picMk id="19" creationId="{D35DA97D-88F8-4249-B650-4FC9FD50A382}"/>
          </ac:picMkLst>
        </pc:picChg>
        <pc:picChg chg="add del">
          <ac:chgData name="Sally King" userId="3d12e5e8-edbd-4952-92f5-8a6f704e1667" providerId="ADAL" clId="{0440D2BA-8BE9-4C9A-A099-C33D8459BB86}" dt="2022-12-12T20:40:37.558" v="3212" actId="26606"/>
          <ac:picMkLst>
            <pc:docMk/>
            <pc:sldMk cId="1622542257" sldId="287"/>
            <ac:picMk id="21" creationId="{43F38673-6E30-4BAE-AC67-0B283EBF4291}"/>
          </ac:picMkLst>
        </pc:picChg>
        <pc:picChg chg="add del">
          <ac:chgData name="Sally King" userId="3d12e5e8-edbd-4952-92f5-8a6f704e1667" providerId="ADAL" clId="{0440D2BA-8BE9-4C9A-A099-C33D8459BB86}" dt="2022-12-12T20:41:03.653" v="3220" actId="26606"/>
          <ac:picMkLst>
            <pc:docMk/>
            <pc:sldMk cId="1622542257" sldId="287"/>
            <ac:picMk id="28" creationId="{94DDC893-E5EF-4CDE-B040-BA5B53AADD78}"/>
          </ac:picMkLst>
        </pc:picChg>
        <pc:picChg chg="add del">
          <ac:chgData name="Sally King" userId="3d12e5e8-edbd-4952-92f5-8a6f704e1667" providerId="ADAL" clId="{0440D2BA-8BE9-4C9A-A099-C33D8459BB86}" dt="2022-12-12T20:41:03.653" v="3220" actId="26606"/>
          <ac:picMkLst>
            <pc:docMk/>
            <pc:sldMk cId="1622542257" sldId="287"/>
            <ac:picMk id="30" creationId="{85F1A06D-D369-4974-8208-56120C5E7A97}"/>
          </ac:picMkLst>
        </pc:picChg>
        <pc:picChg chg="add del">
          <ac:chgData name="Sally King" userId="3d12e5e8-edbd-4952-92f5-8a6f704e1667" providerId="ADAL" clId="{0440D2BA-8BE9-4C9A-A099-C33D8459BB86}" dt="2022-12-12T20:41:03.653" v="3220" actId="26606"/>
          <ac:picMkLst>
            <pc:docMk/>
            <pc:sldMk cId="1622542257" sldId="287"/>
            <ac:picMk id="34" creationId="{A47C6ACD-2325-48C6-B9F3-C21563A05EA5}"/>
          </ac:picMkLst>
        </pc:picChg>
        <pc:picChg chg="add del">
          <ac:chgData name="Sally King" userId="3d12e5e8-edbd-4952-92f5-8a6f704e1667" providerId="ADAL" clId="{0440D2BA-8BE9-4C9A-A099-C33D8459BB86}" dt="2022-12-12T20:41:03.653" v="3220" actId="26606"/>
          <ac:picMkLst>
            <pc:docMk/>
            <pc:sldMk cId="1622542257" sldId="287"/>
            <ac:picMk id="36" creationId="{1081DF83-4F35-4560-87E6-0DE8AAAC33DB}"/>
          </ac:picMkLst>
        </pc:picChg>
        <pc:picChg chg="add del">
          <ac:chgData name="Sally King" userId="3d12e5e8-edbd-4952-92f5-8a6f704e1667" providerId="ADAL" clId="{0440D2BA-8BE9-4C9A-A099-C33D8459BB86}" dt="2022-12-12T20:41:03.631" v="3219" actId="26606"/>
          <ac:picMkLst>
            <pc:docMk/>
            <pc:sldMk cId="1622542257" sldId="287"/>
            <ac:picMk id="45" creationId="{94DDC893-E5EF-4CDE-B040-BA5B53AADD78}"/>
          </ac:picMkLst>
        </pc:picChg>
        <pc:picChg chg="add del">
          <ac:chgData name="Sally King" userId="3d12e5e8-edbd-4952-92f5-8a6f704e1667" providerId="ADAL" clId="{0440D2BA-8BE9-4C9A-A099-C33D8459BB86}" dt="2022-12-12T20:41:03.631" v="3219" actId="26606"/>
          <ac:picMkLst>
            <pc:docMk/>
            <pc:sldMk cId="1622542257" sldId="287"/>
            <ac:picMk id="47" creationId="{85F1A06D-D369-4974-8208-56120C5E7A97}"/>
          </ac:picMkLst>
        </pc:picChg>
        <pc:picChg chg="add del">
          <ac:chgData name="Sally King" userId="3d12e5e8-edbd-4952-92f5-8a6f704e1667" providerId="ADAL" clId="{0440D2BA-8BE9-4C9A-A099-C33D8459BB86}" dt="2022-12-12T20:41:03.631" v="3219" actId="26606"/>
          <ac:picMkLst>
            <pc:docMk/>
            <pc:sldMk cId="1622542257" sldId="287"/>
            <ac:picMk id="51" creationId="{A47C6ACD-2325-48C6-B9F3-C21563A05EA5}"/>
          </ac:picMkLst>
        </pc:picChg>
        <pc:picChg chg="add del">
          <ac:chgData name="Sally King" userId="3d12e5e8-edbd-4952-92f5-8a6f704e1667" providerId="ADAL" clId="{0440D2BA-8BE9-4C9A-A099-C33D8459BB86}" dt="2022-12-12T20:41:03.631" v="3219" actId="26606"/>
          <ac:picMkLst>
            <pc:docMk/>
            <pc:sldMk cId="1622542257" sldId="287"/>
            <ac:picMk id="53" creationId="{1081DF83-4F35-4560-87E6-0DE8AAAC33DB}"/>
          </ac:picMkLst>
        </pc:picChg>
        <pc:picChg chg="add del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59" creationId="{94DDC893-E5EF-4CDE-B040-BA5B53AADD78}"/>
          </ac:picMkLst>
        </pc:picChg>
        <pc:picChg chg="add del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60" creationId="{85F1A06D-D369-4974-8208-56120C5E7A97}"/>
          </ac:picMkLst>
        </pc:picChg>
        <pc:picChg chg="add del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62" creationId="{A47C6ACD-2325-48C6-B9F3-C21563A05EA5}"/>
          </ac:picMkLst>
        </pc:picChg>
        <pc:picChg chg="add del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63" creationId="{1081DF83-4F35-4560-87E6-0DE8AAAC33DB}"/>
          </ac:picMkLst>
        </pc:picChg>
        <pc:picChg chg="add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70" creationId="{94DDC893-E5EF-4CDE-B040-BA5B53AADD78}"/>
          </ac:picMkLst>
        </pc:picChg>
        <pc:picChg chg="add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72" creationId="{85F1A06D-D369-4974-8208-56120C5E7A97}"/>
          </ac:picMkLst>
        </pc:picChg>
        <pc:picChg chg="add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76" creationId="{A47C6ACD-2325-48C6-B9F3-C21563A05EA5}"/>
          </ac:picMkLst>
        </pc:picChg>
        <pc:picChg chg="add">
          <ac:chgData name="Sally King" userId="3d12e5e8-edbd-4952-92f5-8a6f704e1667" providerId="ADAL" clId="{0440D2BA-8BE9-4C9A-A099-C33D8459BB86}" dt="2022-12-12T20:43:42.742" v="3247" actId="26606"/>
          <ac:picMkLst>
            <pc:docMk/>
            <pc:sldMk cId="1622542257" sldId="287"/>
            <ac:picMk id="78" creationId="{1081DF83-4F35-4560-87E6-0DE8AAAC33DB}"/>
          </ac:picMkLst>
        </pc:picChg>
      </pc:sldChg>
    </pc:docChg>
  </pc:docChgLst>
  <pc:docChgLst>
    <pc:chgData name="Sally King" userId="3d12e5e8-edbd-4952-92f5-8a6f704e1667" providerId="ADAL" clId="{03F2648B-8766-410E-B525-C7A976EC0451}"/>
    <pc:docChg chg="undo custSel delSld modSld">
      <pc:chgData name="Sally King" userId="3d12e5e8-edbd-4952-92f5-8a6f704e1667" providerId="ADAL" clId="{03F2648B-8766-410E-B525-C7A976EC0451}" dt="2023-11-09T20:21:07.858" v="1431" actId="1076"/>
      <pc:docMkLst>
        <pc:docMk/>
      </pc:docMkLst>
      <pc:sldChg chg="addSp delSp modSp mod setBg setClrOvrMap modNotesTx">
        <pc:chgData name="Sally King" userId="3d12e5e8-edbd-4952-92f5-8a6f704e1667" providerId="ADAL" clId="{03F2648B-8766-410E-B525-C7A976EC0451}" dt="2023-11-02T13:35:49.425" v="1047" actId="20577"/>
        <pc:sldMkLst>
          <pc:docMk/>
          <pc:sldMk cId="0" sldId="256"/>
        </pc:sldMkLst>
        <pc:spChg chg="mo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2T13:08:22.642" v="3" actId="20577"/>
          <ac:spMkLst>
            <pc:docMk/>
            <pc:sldMk cId="0" sldId="256"/>
            <ac:spMk id="86" creationId="{00000000-0000-0000-0000-000000000000}"/>
          </ac:spMkLst>
        </pc:spChg>
        <pc:spChg chg="del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95" creationId="{4FA533C5-33E3-4611-AF9F-72811D8B26A6}"/>
          </ac:spMkLst>
        </pc:spChg>
        <pc:spChg chg="del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01" creationId="{87F0FDC4-AD8C-47D9-9131-623C98ADB0AE}"/>
          </ac:spMkLst>
        </pc:spChg>
        <pc:spChg chg="del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03" creationId="{3D15A6F9-32E7-4EA5-A1BE-A2636DA69F42}"/>
          </ac:spMkLst>
        </pc:spChg>
        <pc:spChg chg="del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05" creationId="{1B9047A0-D508-41B4-9987-A03A1C314035}"/>
          </ac:spMkLst>
        </pc:spChg>
        <pc:spChg chg="del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07" creationId="{B679C71C-F606-4D18-A66B-277C1FD5C770}"/>
          </ac:spMkLst>
        </pc:spChg>
        <pc:spChg chg="ad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16" creationId="{4FA533C5-33E3-4611-AF9F-72811D8B26A6}"/>
          </ac:spMkLst>
        </pc:spChg>
        <pc:spChg chg="ad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22" creationId="{87F0FDC4-AD8C-47D9-9131-623C98ADB0AE}"/>
          </ac:spMkLst>
        </pc:spChg>
        <pc:spChg chg="ad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24" creationId="{8A0B882D-4FEF-4E28-9811-11D57386D4F4}"/>
          </ac:spMkLst>
        </pc:spChg>
        <pc:spChg chg="add">
          <ac:chgData name="Sally King" userId="3d12e5e8-edbd-4952-92f5-8a6f704e1667" providerId="ADAL" clId="{03F2648B-8766-410E-B525-C7A976EC0451}" dt="2023-11-02T13:20:42.785" v="553" actId="26606"/>
          <ac:spMkLst>
            <pc:docMk/>
            <pc:sldMk cId="0" sldId="256"/>
            <ac:spMk id="126" creationId="{E8DA6D14-0849-4180-8DEF-F2F6BF123206}"/>
          </ac:spMkLst>
        </pc:spChg>
        <pc:picChg chg="del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91" creationId="{91B28F63-CF00-448F-B141-FE33C33B1891}"/>
          </ac:picMkLst>
        </pc:picChg>
        <pc:picChg chg="del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93" creationId="{2AE609E2-8522-44E4-9077-980E5BCF3E14}"/>
          </ac:picMkLst>
        </pc:picChg>
        <pc:picChg chg="del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97" creationId="{8949AD42-25FD-4C3D-9EEE-B7FEC5809988}"/>
          </ac:picMkLst>
        </pc:picChg>
        <pc:picChg chg="del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99" creationId="{6AC7D913-60B7-4603-881B-831DA5D3A940}"/>
          </ac:picMkLst>
        </pc:picChg>
        <pc:picChg chg="add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112" creationId="{91B28F63-CF00-448F-B141-FE33C33B1891}"/>
          </ac:picMkLst>
        </pc:picChg>
        <pc:picChg chg="add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114" creationId="{2AE609E2-8522-44E4-9077-980E5BCF3E14}"/>
          </ac:picMkLst>
        </pc:picChg>
        <pc:picChg chg="add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118" creationId="{8949AD42-25FD-4C3D-9EEE-B7FEC5809988}"/>
          </ac:picMkLst>
        </pc:picChg>
        <pc:picChg chg="add">
          <ac:chgData name="Sally King" userId="3d12e5e8-edbd-4952-92f5-8a6f704e1667" providerId="ADAL" clId="{03F2648B-8766-410E-B525-C7A976EC0451}" dt="2023-11-02T13:20:42.785" v="553" actId="26606"/>
          <ac:picMkLst>
            <pc:docMk/>
            <pc:sldMk cId="0" sldId="256"/>
            <ac:picMk id="120" creationId="{6AC7D913-60B7-4603-881B-831DA5D3A940}"/>
          </ac:picMkLst>
        </pc:picChg>
      </pc:sldChg>
      <pc:sldChg chg="addSp delSp modSp mod setBg setClrOvrMap modNotesTx">
        <pc:chgData name="Sally King" userId="3d12e5e8-edbd-4952-92f5-8a6f704e1667" providerId="ADAL" clId="{03F2648B-8766-410E-B525-C7A976EC0451}" dt="2023-11-02T13:35:53.976" v="1052" actId="20577"/>
        <pc:sldMkLst>
          <pc:docMk/>
          <pc:sldMk cId="0" sldId="257"/>
        </pc:sldMkLst>
        <pc:spChg chg="mo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92" creationId="{00000000-0000-0000-0000-000000000000}"/>
          </ac:spMkLst>
        </pc:spChg>
        <pc:spChg chg="del mo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93" creationId="{00000000-0000-0000-0000-000000000000}"/>
          </ac:spMkLst>
        </pc:spChg>
        <pc:spChg chg="mod or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94" creationId="{00000000-0000-0000-0000-000000000000}"/>
          </ac:spMkLst>
        </pc:spChg>
        <pc:spChg chg="del">
          <ac:chgData name="Sally King" userId="3d12e5e8-edbd-4952-92f5-8a6f704e1667" providerId="ADAL" clId="{03F2648B-8766-410E-B525-C7A976EC0451}" dt="2023-11-02T13:20:53.575" v="554" actId="26606"/>
          <ac:spMkLst>
            <pc:docMk/>
            <pc:sldMk cId="0" sldId="257"/>
            <ac:spMk id="103" creationId="{4FA533C5-33E3-4611-AF9F-72811D8B26A6}"/>
          </ac:spMkLst>
        </pc:spChg>
        <pc:spChg chg="del">
          <ac:chgData name="Sally King" userId="3d12e5e8-edbd-4952-92f5-8a6f704e1667" providerId="ADAL" clId="{03F2648B-8766-410E-B525-C7A976EC0451}" dt="2023-11-02T13:20:53.575" v="554" actId="26606"/>
          <ac:spMkLst>
            <pc:docMk/>
            <pc:sldMk cId="0" sldId="257"/>
            <ac:spMk id="109" creationId="{87F0FDC4-AD8C-47D9-9131-623C98ADB0AE}"/>
          </ac:spMkLst>
        </pc:spChg>
        <pc:spChg chg="del">
          <ac:chgData name="Sally King" userId="3d12e5e8-edbd-4952-92f5-8a6f704e1667" providerId="ADAL" clId="{03F2648B-8766-410E-B525-C7A976EC0451}" dt="2023-11-02T13:20:53.575" v="554" actId="26606"/>
          <ac:spMkLst>
            <pc:docMk/>
            <pc:sldMk cId="0" sldId="257"/>
            <ac:spMk id="111" creationId="{923E8915-D2AA-4327-A45A-972C3CA9574B}"/>
          </ac:spMkLst>
        </pc:spChg>
        <pc:spChg chg="del">
          <ac:chgData name="Sally King" userId="3d12e5e8-edbd-4952-92f5-8a6f704e1667" providerId="ADAL" clId="{03F2648B-8766-410E-B525-C7A976EC0451}" dt="2023-11-02T13:20:53.575" v="554" actId="26606"/>
          <ac:spMkLst>
            <pc:docMk/>
            <pc:sldMk cId="0" sldId="257"/>
            <ac:spMk id="113" creationId="{8302FC3C-9804-4950-B721-5FD704BA6065}"/>
          </ac:spMkLst>
        </pc:spChg>
        <pc:spChg chg="del">
          <ac:chgData name="Sally King" userId="3d12e5e8-edbd-4952-92f5-8a6f704e1667" providerId="ADAL" clId="{03F2648B-8766-410E-B525-C7A976EC0451}" dt="2023-11-02T13:20:53.575" v="554" actId="26606"/>
          <ac:spMkLst>
            <pc:docMk/>
            <pc:sldMk cId="0" sldId="257"/>
            <ac:spMk id="119" creationId="{F3798573-F27B-47EB-8EA4-7EE34954C2D6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28" creationId="{4FA533C5-33E3-4611-AF9F-72811D8B26A6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34" creationId="{87F0FDC4-AD8C-47D9-9131-623C98ADB0AE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36" creationId="{0D9B8FD4-CDEB-4EB4-B4DE-C89E11938958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38" creationId="{5A2E3D1D-9E9F-4739-BA14-D4D7FA9FBDD1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40" creationId="{1FFB365B-E9DC-4859-B8AB-CB83EEBE4E28}"/>
          </ac:spMkLst>
        </pc:spChg>
        <pc:spChg chg="add del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42" creationId="{8ADAB9C8-EB37-4914-A699-C716FC8FE4FE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52" creationId="{C393B4A7-6ABF-423D-A762-3CDB4897A833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58" creationId="{01AD250C-F2EA-449F-9B14-DF5BB674C500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60" creationId="{4E78424C-6FD0-41F8-9CAA-5DC19C42359F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62" creationId="{DD136760-57DC-4301-8BEA-B71AD2D13905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64" creationId="{BDC58DEA-1307-4F44-AD47-E613D8B76A89}"/>
          </ac:spMkLst>
        </pc:spChg>
        <pc:spChg chg="add">
          <ac:chgData name="Sally King" userId="3d12e5e8-edbd-4952-92f5-8a6f704e1667" providerId="ADAL" clId="{03F2648B-8766-410E-B525-C7A976EC0451}" dt="2023-11-02T13:21:36.614" v="568" actId="26606"/>
          <ac:spMkLst>
            <pc:docMk/>
            <pc:sldMk cId="0" sldId="257"/>
            <ac:spMk id="166" creationId="{C99B912D-1E4B-42AF-A2BE-CFEFEC916EE7}"/>
          </ac:spMkLst>
        </pc:spChg>
        <pc:graphicFrameChg chg="add">
          <ac:chgData name="Sally King" userId="3d12e5e8-edbd-4952-92f5-8a6f704e1667" providerId="ADAL" clId="{03F2648B-8766-410E-B525-C7A976EC0451}" dt="2023-11-02T13:21:36.614" v="568" actId="26606"/>
          <ac:graphicFrameMkLst>
            <pc:docMk/>
            <pc:sldMk cId="0" sldId="257"/>
            <ac:graphicFrameMk id="144" creationId="{2D3DA781-A24F-32B7-67C9-7421F2D84751}"/>
          </ac:graphicFrameMkLst>
        </pc:graphicFrameChg>
        <pc:picChg chg="del">
          <ac:chgData name="Sally King" userId="3d12e5e8-edbd-4952-92f5-8a6f704e1667" providerId="ADAL" clId="{03F2648B-8766-410E-B525-C7A976EC0451}" dt="2023-11-02T13:20:53.575" v="554" actId="26606"/>
          <ac:picMkLst>
            <pc:docMk/>
            <pc:sldMk cId="0" sldId="257"/>
            <ac:picMk id="99" creationId="{91B28F63-CF00-448F-B141-FE33C33B1891}"/>
          </ac:picMkLst>
        </pc:picChg>
        <pc:picChg chg="del">
          <ac:chgData name="Sally King" userId="3d12e5e8-edbd-4952-92f5-8a6f704e1667" providerId="ADAL" clId="{03F2648B-8766-410E-B525-C7A976EC0451}" dt="2023-11-02T13:20:53.575" v="554" actId="26606"/>
          <ac:picMkLst>
            <pc:docMk/>
            <pc:sldMk cId="0" sldId="257"/>
            <ac:picMk id="101" creationId="{2AE609E2-8522-44E4-9077-980E5BCF3E14}"/>
          </ac:picMkLst>
        </pc:picChg>
        <pc:picChg chg="del">
          <ac:chgData name="Sally King" userId="3d12e5e8-edbd-4952-92f5-8a6f704e1667" providerId="ADAL" clId="{03F2648B-8766-410E-B525-C7A976EC0451}" dt="2023-11-02T13:20:53.575" v="554" actId="26606"/>
          <ac:picMkLst>
            <pc:docMk/>
            <pc:sldMk cId="0" sldId="257"/>
            <ac:picMk id="105" creationId="{8949AD42-25FD-4C3D-9EEE-B7FEC5809988}"/>
          </ac:picMkLst>
        </pc:picChg>
        <pc:picChg chg="del">
          <ac:chgData name="Sally King" userId="3d12e5e8-edbd-4952-92f5-8a6f704e1667" providerId="ADAL" clId="{03F2648B-8766-410E-B525-C7A976EC0451}" dt="2023-11-02T13:20:53.575" v="554" actId="26606"/>
          <ac:picMkLst>
            <pc:docMk/>
            <pc:sldMk cId="0" sldId="257"/>
            <ac:picMk id="107" creationId="{6AC7D913-60B7-4603-881B-831DA5D3A940}"/>
          </ac:picMkLst>
        </pc:picChg>
        <pc:picChg chg="del">
          <ac:chgData name="Sally King" userId="3d12e5e8-edbd-4952-92f5-8a6f704e1667" providerId="ADAL" clId="{03F2648B-8766-410E-B525-C7A976EC0451}" dt="2023-11-02T13:20:53.575" v="554" actId="26606"/>
          <ac:picMkLst>
            <pc:docMk/>
            <pc:sldMk cId="0" sldId="257"/>
            <ac:picMk id="117" creationId="{3BC6EBB2-9BDC-4075-BA6B-43A9FBF9C86C}"/>
          </ac:picMkLst>
        </pc:picChg>
        <pc:picChg chg="add del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24" creationId="{91B28F63-CF00-448F-B141-FE33C33B1891}"/>
          </ac:picMkLst>
        </pc:picChg>
        <pc:picChg chg="add del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26" creationId="{2AE609E2-8522-44E4-9077-980E5BCF3E14}"/>
          </ac:picMkLst>
        </pc:picChg>
        <pc:picChg chg="add del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30" creationId="{8949AD42-25FD-4C3D-9EEE-B7FEC5809988}"/>
          </ac:picMkLst>
        </pc:picChg>
        <pc:picChg chg="add del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32" creationId="{6AC7D913-60B7-4603-881B-831DA5D3A940}"/>
          </ac:picMkLst>
        </pc:picChg>
        <pc:picChg chg="add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48" creationId="{F1B8F9CB-890B-4CB8-B503-188A763E2FC1}"/>
          </ac:picMkLst>
        </pc:picChg>
        <pc:picChg chg="add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50" creationId="{AA632AB4-3837-4FD0-8B62-0A18B573F46D}"/>
          </ac:picMkLst>
        </pc:picChg>
        <pc:picChg chg="add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54" creationId="{9CD2319A-6FA9-4EFB-9EDF-7304467425E8}"/>
          </ac:picMkLst>
        </pc:picChg>
        <pc:picChg chg="add">
          <ac:chgData name="Sally King" userId="3d12e5e8-edbd-4952-92f5-8a6f704e1667" providerId="ADAL" clId="{03F2648B-8766-410E-B525-C7A976EC0451}" dt="2023-11-02T13:21:36.614" v="568" actId="26606"/>
          <ac:picMkLst>
            <pc:docMk/>
            <pc:sldMk cId="0" sldId="257"/>
            <ac:picMk id="156" creationId="{D1692A93-3514-4486-8B67-CCA4E0259BCB}"/>
          </ac:picMkLst>
        </pc:picChg>
        <pc:cxnChg chg="del">
          <ac:chgData name="Sally King" userId="3d12e5e8-edbd-4952-92f5-8a6f704e1667" providerId="ADAL" clId="{03F2648B-8766-410E-B525-C7A976EC0451}" dt="2023-11-02T13:20:53.575" v="554" actId="26606"/>
          <ac:cxnSpMkLst>
            <pc:docMk/>
            <pc:sldMk cId="0" sldId="257"/>
            <ac:cxnSpMk id="115" creationId="{6B9695BD-ECF6-49CA-8877-8C493193C65D}"/>
          </ac:cxnSpMkLst>
        </pc:cxnChg>
      </pc:sldChg>
      <pc:sldChg chg="addSp delSp modSp mod modNotesTx">
        <pc:chgData name="Sally King" userId="3d12e5e8-edbd-4952-92f5-8a6f704e1667" providerId="ADAL" clId="{03F2648B-8766-410E-B525-C7A976EC0451}" dt="2023-11-02T13:35:58.731" v="1057" actId="20577"/>
        <pc:sldMkLst>
          <pc:docMk/>
          <pc:sldMk cId="0" sldId="258"/>
        </pc:sldMkLst>
        <pc:spChg chg="mod or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01" creationId="{00000000-0000-0000-0000-000000000000}"/>
          </ac:spMkLst>
        </pc:spChg>
        <pc:spChg chg="del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68" creationId="{4FA533C5-33E3-4611-AF9F-72811D8B26A6}"/>
          </ac:spMkLst>
        </pc:spChg>
        <pc:spChg chg="del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71" creationId="{87F0FDC4-AD8C-47D9-9131-623C98ADB0AE}"/>
          </ac:spMkLst>
        </pc:spChg>
        <pc:spChg chg="del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72" creationId="{C28D0172-F2E0-4763-9C35-F022664959D8}"/>
          </ac:spMkLst>
        </pc:spChg>
        <pc:spChg chg="del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73" creationId="{9F2851FB-E841-4509-8A6D-A416376EA380}"/>
          </ac:spMkLst>
        </pc:spChg>
        <pc:spChg chg="del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74" creationId="{DF6FB2B2-CE21-407F-B22E-302DADC2C3D3}"/>
          </ac:spMkLst>
        </pc:spChg>
        <pc:spChg chg="ad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83" creationId="{4FA533C5-33E3-4611-AF9F-72811D8B26A6}"/>
          </ac:spMkLst>
        </pc:spChg>
        <pc:spChg chg="ad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89" creationId="{87F0FDC4-AD8C-47D9-9131-623C98ADB0AE}"/>
          </ac:spMkLst>
        </pc:spChg>
        <pc:spChg chg="ad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91" creationId="{E6A222EB-A81E-4238-B08D-AAB1828C8E0B}"/>
          </ac:spMkLst>
        </pc:spChg>
        <pc:spChg chg="add">
          <ac:chgData name="Sally King" userId="3d12e5e8-edbd-4952-92f5-8a6f704e1667" providerId="ADAL" clId="{03F2648B-8766-410E-B525-C7A976EC0451}" dt="2023-11-02T13:22:06.344" v="569" actId="26606"/>
          <ac:spMkLst>
            <pc:docMk/>
            <pc:sldMk cId="0" sldId="258"/>
            <ac:spMk id="193" creationId="{E014676C-074B-475A-8346-9C901C86CB97}"/>
          </ac:spMkLst>
        </pc:spChg>
        <pc:picChg chg="del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66" creationId="{91B28F63-CF00-448F-B141-FE33C33B1891}"/>
          </ac:picMkLst>
        </pc:picChg>
        <pc:picChg chg="del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67" creationId="{2AE609E2-8522-44E4-9077-980E5BCF3E14}"/>
          </ac:picMkLst>
        </pc:picChg>
        <pc:picChg chg="del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69" creationId="{8949AD42-25FD-4C3D-9EEE-B7FEC5809988}"/>
          </ac:picMkLst>
        </pc:picChg>
        <pc:picChg chg="del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70" creationId="{6AC7D913-60B7-4603-881B-831DA5D3A940}"/>
          </ac:picMkLst>
        </pc:picChg>
        <pc:picChg chg="add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79" creationId="{91B28F63-CF00-448F-B141-FE33C33B1891}"/>
          </ac:picMkLst>
        </pc:picChg>
        <pc:picChg chg="add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81" creationId="{2AE609E2-8522-44E4-9077-980E5BCF3E14}"/>
          </ac:picMkLst>
        </pc:picChg>
        <pc:picChg chg="add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85" creationId="{8949AD42-25FD-4C3D-9EEE-B7FEC5809988}"/>
          </ac:picMkLst>
        </pc:picChg>
        <pc:picChg chg="add">
          <ac:chgData name="Sally King" userId="3d12e5e8-edbd-4952-92f5-8a6f704e1667" providerId="ADAL" clId="{03F2648B-8766-410E-B525-C7A976EC0451}" dt="2023-11-02T13:22:06.344" v="569" actId="26606"/>
          <ac:picMkLst>
            <pc:docMk/>
            <pc:sldMk cId="0" sldId="258"/>
            <ac:picMk id="187" creationId="{6AC7D913-60B7-4603-881B-831DA5D3A940}"/>
          </ac:picMkLst>
        </pc:picChg>
        <pc:cxnChg chg="add">
          <ac:chgData name="Sally King" userId="3d12e5e8-edbd-4952-92f5-8a6f704e1667" providerId="ADAL" clId="{03F2648B-8766-410E-B525-C7A976EC0451}" dt="2023-11-02T13:22:06.344" v="569" actId="26606"/>
          <ac:cxnSpMkLst>
            <pc:docMk/>
            <pc:sldMk cId="0" sldId="258"/>
            <ac:cxnSpMk id="195" creationId="{179C4C8E-197B-4679-AE96-B5147F971C90}"/>
          </ac:cxnSpMkLst>
        </pc:cxnChg>
      </pc:sldChg>
      <pc:sldChg chg="modNotesTx">
        <pc:chgData name="Sally King" userId="3d12e5e8-edbd-4952-92f5-8a6f704e1667" providerId="ADAL" clId="{03F2648B-8766-410E-B525-C7A976EC0451}" dt="2023-11-02T13:36:04.587" v="1061" actId="20577"/>
        <pc:sldMkLst>
          <pc:docMk/>
          <pc:sldMk cId="0" sldId="260"/>
        </pc:sldMkLst>
      </pc:sldChg>
      <pc:sldChg chg="addSp delSp modSp mod modNotesTx">
        <pc:chgData name="Sally King" userId="3d12e5e8-edbd-4952-92f5-8a6f704e1667" providerId="ADAL" clId="{03F2648B-8766-410E-B525-C7A976EC0451}" dt="2023-11-02T13:36:10.017" v="1065" actId="20577"/>
        <pc:sldMkLst>
          <pc:docMk/>
          <pc:sldMk cId="0" sldId="261"/>
        </pc:sldMkLst>
        <pc:spChg chg="mod">
          <ac:chgData name="Sally King" userId="3d12e5e8-edbd-4952-92f5-8a6f704e1667" providerId="ADAL" clId="{03F2648B-8766-410E-B525-C7A976EC0451}" dt="2023-11-02T13:09:27.374" v="54" actId="20577"/>
          <ac:spMkLst>
            <pc:docMk/>
            <pc:sldMk cId="0" sldId="261"/>
            <ac:spMk id="129" creationId="{00000000-0000-0000-0000-000000000000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194" creationId="{C393B4A7-6ABF-423D-A762-3CDB4897A833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00" creationId="{01AD250C-F2EA-449F-9B14-DF5BB674C500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02" creationId="{F747F1B4-B831-4277-8AB0-32767F7EB7BF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04" creationId="{D80CFA21-AB7C-4BEB-9BFF-05764FBBF3C6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06" creationId="{12F7E335-851A-4CAE-B09F-E657819D4600}"/>
          </ac:spMkLst>
        </pc:spChg>
        <pc:spChg chg="del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08" creationId="{10B541F0-7F6E-402E-84D8-CF96EACA5FBC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17" creationId="{C393B4A7-6ABF-423D-A762-3CDB4897A833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23" creationId="{01AD250C-F2EA-449F-9B14-DF5BB674C500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25" creationId="{F747F1B4-B831-4277-8AB0-32767F7EB7BF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27" creationId="{D80CFA21-AB7C-4BEB-9BFF-05764FBBF3C6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29" creationId="{12F7E335-851A-4CAE-B09F-E657819D4600}"/>
          </ac:spMkLst>
        </pc:spChg>
        <pc:spChg chg="add">
          <ac:chgData name="Sally King" userId="3d12e5e8-edbd-4952-92f5-8a6f704e1667" providerId="ADAL" clId="{03F2648B-8766-410E-B525-C7A976EC0451}" dt="2023-11-02T13:12:18.582" v="104" actId="26606"/>
          <ac:spMkLst>
            <pc:docMk/>
            <pc:sldMk cId="0" sldId="261"/>
            <ac:spMk id="231" creationId="{10B541F0-7F6E-402E-84D8-CF96EACA5FBC}"/>
          </ac:spMkLst>
        </pc:spChg>
        <pc:graphicFrameChg chg="mod modGraphic">
          <ac:chgData name="Sally King" userId="3d12e5e8-edbd-4952-92f5-8a6f704e1667" providerId="ADAL" clId="{03F2648B-8766-410E-B525-C7A976EC0451}" dt="2023-11-02T13:12:18.582" v="104" actId="26606"/>
          <ac:graphicFrameMkLst>
            <pc:docMk/>
            <pc:sldMk cId="0" sldId="261"/>
            <ac:graphicFrameMk id="133" creationId="{C751DAED-EB81-4F4B-8E7C-D3EA0294695A}"/>
          </ac:graphicFrameMkLst>
        </pc:graphicFrameChg>
        <pc:picChg chg="del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190" creationId="{F1B8F9CB-890B-4CB8-B503-188A763E2FC1}"/>
          </ac:picMkLst>
        </pc:picChg>
        <pc:picChg chg="del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192" creationId="{AA632AB4-3837-4FD0-8B62-0A18B573F46D}"/>
          </ac:picMkLst>
        </pc:picChg>
        <pc:picChg chg="del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196" creationId="{9CD2319A-6FA9-4EFB-9EDF-7304467425E8}"/>
          </ac:picMkLst>
        </pc:picChg>
        <pc:picChg chg="del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198" creationId="{D1692A93-3514-4486-8B67-CCA4E0259BCB}"/>
          </ac:picMkLst>
        </pc:picChg>
        <pc:picChg chg="add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213" creationId="{F1B8F9CB-890B-4CB8-B503-188A763E2FC1}"/>
          </ac:picMkLst>
        </pc:picChg>
        <pc:picChg chg="add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215" creationId="{AA632AB4-3837-4FD0-8B62-0A18B573F46D}"/>
          </ac:picMkLst>
        </pc:picChg>
        <pc:picChg chg="add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219" creationId="{9CD2319A-6FA9-4EFB-9EDF-7304467425E8}"/>
          </ac:picMkLst>
        </pc:picChg>
        <pc:picChg chg="add">
          <ac:chgData name="Sally King" userId="3d12e5e8-edbd-4952-92f5-8a6f704e1667" providerId="ADAL" clId="{03F2648B-8766-410E-B525-C7A976EC0451}" dt="2023-11-02T13:12:18.582" v="104" actId="26606"/>
          <ac:picMkLst>
            <pc:docMk/>
            <pc:sldMk cId="0" sldId="261"/>
            <ac:picMk id="221" creationId="{D1692A93-3514-4486-8B67-CCA4E0259BCB}"/>
          </ac:picMkLst>
        </pc:picChg>
      </pc:sldChg>
      <pc:sldChg chg="addSp delSp modSp mod setBg setClrOvrMap modNotesTx">
        <pc:chgData name="Sally King" userId="3d12e5e8-edbd-4952-92f5-8a6f704e1667" providerId="ADAL" clId="{03F2648B-8766-410E-B525-C7A976EC0451}" dt="2023-11-02T14:53:42.157" v="1132" actId="20577"/>
        <pc:sldMkLst>
          <pc:docMk/>
          <pc:sldMk cId="0" sldId="262"/>
        </pc:sldMkLst>
        <pc:spChg chg="mo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139" creationId="{00000000-0000-0000-0000-000000000000}"/>
          </ac:spMkLst>
        </pc:spChg>
        <pc:spChg chg="add del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17" creationId="{C393B4A7-6ABF-423D-A762-3CDB4897A833}"/>
          </ac:spMkLst>
        </pc:spChg>
        <pc:spChg chg="add del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23" creationId="{01AD250C-F2EA-449F-9B14-DF5BB674C500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32" creationId="{C393B4A7-6ABF-423D-A762-3CDB4897A833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38" creationId="{01AD250C-F2EA-449F-9B14-DF5BB674C500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40" creationId="{47AEA421-5F29-4BA7-9360-2501B5987921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42" creationId="{9348F0CB-4904-4DEF-BDD4-ADEC2DCCCBD7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44" creationId="{1583E1B8-79B3-49BB-8704-58E4AB1AF213}"/>
          </ac:spMkLst>
        </pc:spChg>
        <pc:spChg chg="add del">
          <ac:chgData name="Sally King" userId="3d12e5e8-edbd-4952-92f5-8a6f704e1667" providerId="ADAL" clId="{03F2648B-8766-410E-B525-C7A976EC0451}" dt="2023-11-02T13:15:53.598" v="497" actId="26606"/>
          <ac:spMkLst>
            <pc:docMk/>
            <pc:sldMk cId="0" sldId="262"/>
            <ac:spMk id="246" creationId="{7BB34D5F-2B87-438E-8236-69C6068D47A4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0" creationId="{C393B4A7-6ABF-423D-A762-3CDB4897A833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3" creationId="{01AD250C-F2EA-449F-9B14-DF5BB674C500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4" creationId="{47AEA421-5F29-4BA7-9360-2501B5987921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5" creationId="{9348F0CB-4904-4DEF-BDD4-ADEC2DCCCBD7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6" creationId="{1583E1B8-79B3-49BB-8704-58E4AB1AF213}"/>
          </ac:spMkLst>
        </pc:spChg>
        <pc:spChg chg="add">
          <ac:chgData name="Sally King" userId="3d12e5e8-edbd-4952-92f5-8a6f704e1667" providerId="ADAL" clId="{03F2648B-8766-410E-B525-C7A976EC0451}" dt="2023-11-02T13:15:53.698" v="498" actId="26606"/>
          <ac:spMkLst>
            <pc:docMk/>
            <pc:sldMk cId="0" sldId="262"/>
            <ac:spMk id="257" creationId="{7BB34D5F-2B87-438E-8236-69C6068D47A4}"/>
          </ac:spMkLst>
        </pc:spChg>
        <pc:graphicFrameChg chg="mod modGraphic">
          <ac:chgData name="Sally King" userId="3d12e5e8-edbd-4952-92f5-8a6f704e1667" providerId="ADAL" clId="{03F2648B-8766-410E-B525-C7A976EC0451}" dt="2023-11-02T14:53:42.157" v="1132" actId="20577"/>
          <ac:graphicFrameMkLst>
            <pc:docMk/>
            <pc:sldMk cId="0" sldId="262"/>
            <ac:graphicFrameMk id="141" creationId="{DCF10A98-DA15-4C39-B2BC-689BD307C967}"/>
          </ac:graphicFrameMkLst>
        </pc:graphicFrameChg>
        <pc:picChg chg="add del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13" creationId="{F1B8F9CB-890B-4CB8-B503-188A763E2FC1}"/>
          </ac:picMkLst>
        </pc:picChg>
        <pc:picChg chg="add del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15" creationId="{AA632AB4-3837-4FD0-8B62-0A18B573F46D}"/>
          </ac:picMkLst>
        </pc:picChg>
        <pc:picChg chg="add del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19" creationId="{9CD2319A-6FA9-4EFB-9EDF-7304467425E8}"/>
          </ac:picMkLst>
        </pc:picChg>
        <pc:picChg chg="add del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21" creationId="{D1692A93-3514-4486-8B67-CCA4E0259BCB}"/>
          </ac:picMkLst>
        </pc:picChg>
        <pc:picChg chg="add del">
          <ac:chgData name="Sally King" userId="3d12e5e8-edbd-4952-92f5-8a6f704e1667" providerId="ADAL" clId="{03F2648B-8766-410E-B525-C7A976EC0451}" dt="2023-11-02T13:15:53.598" v="497" actId="26606"/>
          <ac:picMkLst>
            <pc:docMk/>
            <pc:sldMk cId="0" sldId="262"/>
            <ac:picMk id="228" creationId="{F1B8F9CB-890B-4CB8-B503-188A763E2FC1}"/>
          </ac:picMkLst>
        </pc:picChg>
        <pc:picChg chg="add del">
          <ac:chgData name="Sally King" userId="3d12e5e8-edbd-4952-92f5-8a6f704e1667" providerId="ADAL" clId="{03F2648B-8766-410E-B525-C7A976EC0451}" dt="2023-11-02T13:15:53.598" v="497" actId="26606"/>
          <ac:picMkLst>
            <pc:docMk/>
            <pc:sldMk cId="0" sldId="262"/>
            <ac:picMk id="230" creationId="{AA632AB4-3837-4FD0-8B62-0A18B573F46D}"/>
          </ac:picMkLst>
        </pc:picChg>
        <pc:picChg chg="add del">
          <ac:chgData name="Sally King" userId="3d12e5e8-edbd-4952-92f5-8a6f704e1667" providerId="ADAL" clId="{03F2648B-8766-410E-B525-C7A976EC0451}" dt="2023-11-02T13:15:53.598" v="497" actId="26606"/>
          <ac:picMkLst>
            <pc:docMk/>
            <pc:sldMk cId="0" sldId="262"/>
            <ac:picMk id="234" creationId="{9CD2319A-6FA9-4EFB-9EDF-7304467425E8}"/>
          </ac:picMkLst>
        </pc:picChg>
        <pc:picChg chg="add del">
          <ac:chgData name="Sally King" userId="3d12e5e8-edbd-4952-92f5-8a6f704e1667" providerId="ADAL" clId="{03F2648B-8766-410E-B525-C7A976EC0451}" dt="2023-11-02T13:15:53.598" v="497" actId="26606"/>
          <ac:picMkLst>
            <pc:docMk/>
            <pc:sldMk cId="0" sldId="262"/>
            <ac:picMk id="236" creationId="{D1692A93-3514-4486-8B67-CCA4E0259BCB}"/>
          </ac:picMkLst>
        </pc:picChg>
        <pc:picChg chg="add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48" creationId="{F1B8F9CB-890B-4CB8-B503-188A763E2FC1}"/>
          </ac:picMkLst>
        </pc:picChg>
        <pc:picChg chg="add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49" creationId="{AA632AB4-3837-4FD0-8B62-0A18B573F46D}"/>
          </ac:picMkLst>
        </pc:picChg>
        <pc:picChg chg="add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51" creationId="{9CD2319A-6FA9-4EFB-9EDF-7304467425E8}"/>
          </ac:picMkLst>
        </pc:picChg>
        <pc:picChg chg="add">
          <ac:chgData name="Sally King" userId="3d12e5e8-edbd-4952-92f5-8a6f704e1667" providerId="ADAL" clId="{03F2648B-8766-410E-B525-C7A976EC0451}" dt="2023-11-02T13:15:53.698" v="498" actId="26606"/>
          <ac:picMkLst>
            <pc:docMk/>
            <pc:sldMk cId="0" sldId="262"/>
            <ac:picMk id="252" creationId="{D1692A93-3514-4486-8B67-CCA4E0259BCB}"/>
          </ac:picMkLst>
        </pc:picChg>
      </pc:sldChg>
      <pc:sldChg chg="modSp modNotesTx">
        <pc:chgData name="Sally King" userId="3d12e5e8-edbd-4952-92f5-8a6f704e1667" providerId="ADAL" clId="{03F2648B-8766-410E-B525-C7A976EC0451}" dt="2023-11-02T13:36:35.423" v="1073" actId="20577"/>
        <pc:sldMkLst>
          <pc:docMk/>
          <pc:sldMk cId="0" sldId="263"/>
        </pc:sldMkLst>
        <pc:graphicFrameChg chg="mod">
          <ac:chgData name="Sally King" userId="3d12e5e8-edbd-4952-92f5-8a6f704e1667" providerId="ADAL" clId="{03F2648B-8766-410E-B525-C7A976EC0451}" dt="2023-11-02T13:23:31.448" v="573"/>
          <ac:graphicFrameMkLst>
            <pc:docMk/>
            <pc:sldMk cId="0" sldId="263"/>
            <ac:graphicFrameMk id="149" creationId="{D34696C2-BE32-4E39-A1F0-6D3A98AD5EC0}"/>
          </ac:graphicFrameMkLst>
        </pc:graphicFrameChg>
      </pc:sldChg>
      <pc:sldChg chg="addSp delSp modSp mod">
        <pc:chgData name="Sally King" userId="3d12e5e8-edbd-4952-92f5-8a6f704e1667" providerId="ADAL" clId="{03F2648B-8766-410E-B525-C7A976EC0451}" dt="2023-11-09T19:58:52.491" v="1143" actId="1076"/>
        <pc:sldMkLst>
          <pc:docMk/>
          <pc:sldMk cId="0" sldId="265"/>
        </pc:sldMkLst>
        <pc:spChg chg="mod or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161" creationId="{00000000-0000-0000-0000-000000000000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21" creationId="{4AC0CD9D-7610-4620-93B4-798CCD9AB581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27" creationId="{DE4D62F9-188E-4530-84C2-24BDEE4BEB82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29" creationId="{D27CF008-4B18-436D-B2D5-C1346C12438E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31" creationId="{CE22DAD8-5F67-4B73-ADA9-06EF381F7AD6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33" creationId="{E4F17063-EDA4-417B-946F-BA357F3B390D}"/>
          </ac:spMkLst>
        </pc:spChg>
        <pc:spChg chg="del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35" creationId="{D36F3EEA-55D4-4677-80E7-92D00B8F343B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44" creationId="{4AC0CD9D-7610-4620-93B4-798CCD9AB581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50" creationId="{DE4D62F9-188E-4530-84C2-24BDEE4BEB82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52" creationId="{D27CF008-4B18-436D-B2D5-C1346C12438E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54" creationId="{CE22DAD8-5F67-4B73-ADA9-06EF381F7AD6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56" creationId="{E4F17063-EDA4-417B-946F-BA357F3B390D}"/>
          </ac:spMkLst>
        </pc:spChg>
        <pc:spChg chg="add">
          <ac:chgData name="Sally King" userId="3d12e5e8-edbd-4952-92f5-8a6f704e1667" providerId="ADAL" clId="{03F2648B-8766-410E-B525-C7A976EC0451}" dt="2023-11-09T19:58:13.076" v="1136" actId="26606"/>
          <ac:spMkLst>
            <pc:docMk/>
            <pc:sldMk cId="0" sldId="265"/>
            <ac:spMk id="258" creationId="{D36F3EEA-55D4-4677-80E7-92D00B8F343B}"/>
          </ac:spMkLst>
        </pc:spChg>
        <pc:picChg chg="del">
          <ac:chgData name="Sally King" userId="3d12e5e8-edbd-4952-92f5-8a6f704e1667" providerId="ADAL" clId="{03F2648B-8766-410E-B525-C7A976EC0451}" dt="2023-11-02T13:23:41.551" v="574" actId="478"/>
          <ac:picMkLst>
            <pc:docMk/>
            <pc:sldMk cId="0" sldId="265"/>
            <ac:picMk id="3" creationId="{3D541E6A-B863-43BD-A939-228A74BC57E6}"/>
          </ac:picMkLst>
        </pc:picChg>
        <pc:picChg chg="add mod">
          <ac:chgData name="Sally King" userId="3d12e5e8-edbd-4952-92f5-8a6f704e1667" providerId="ADAL" clId="{03F2648B-8766-410E-B525-C7A976EC0451}" dt="2023-11-09T19:58:52.491" v="1143" actId="1076"/>
          <ac:picMkLst>
            <pc:docMk/>
            <pc:sldMk cId="0" sldId="265"/>
            <ac:picMk id="3" creationId="{A058EE03-6C5A-2C31-3120-67C57015CBDF}"/>
          </ac:picMkLst>
        </pc:picChg>
        <pc:picChg chg="del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17" creationId="{41B68C77-138E-4BF7-A276-BD0C78A4219F}"/>
          </ac:picMkLst>
        </pc:picChg>
        <pc:picChg chg="del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19" creationId="{7C268552-D473-46ED-B1B8-422042C4DEF1}"/>
          </ac:picMkLst>
        </pc:picChg>
        <pc:picChg chg="del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23" creationId="{B9238B3E-24AA-439A-B527-6C5DF6D72145}"/>
          </ac:picMkLst>
        </pc:picChg>
        <pc:picChg chg="del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25" creationId="{69F01145-BEA3-4CBF-AA21-10077B948CA8}"/>
          </ac:picMkLst>
        </pc:picChg>
        <pc:picChg chg="add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40" creationId="{41B68C77-138E-4BF7-A276-BD0C78A4219F}"/>
          </ac:picMkLst>
        </pc:picChg>
        <pc:picChg chg="add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42" creationId="{7C268552-D473-46ED-B1B8-422042C4DEF1}"/>
          </ac:picMkLst>
        </pc:picChg>
        <pc:picChg chg="add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46" creationId="{B9238B3E-24AA-439A-B527-6C5DF6D72145}"/>
          </ac:picMkLst>
        </pc:picChg>
        <pc:picChg chg="add">
          <ac:chgData name="Sally King" userId="3d12e5e8-edbd-4952-92f5-8a6f704e1667" providerId="ADAL" clId="{03F2648B-8766-410E-B525-C7A976EC0451}" dt="2023-11-09T19:58:13.076" v="1136" actId="26606"/>
          <ac:picMkLst>
            <pc:docMk/>
            <pc:sldMk cId="0" sldId="265"/>
            <ac:picMk id="248" creationId="{69F01145-BEA3-4CBF-AA21-10077B948CA8}"/>
          </ac:picMkLst>
        </pc:picChg>
      </pc:sldChg>
      <pc:sldChg chg="modNotesTx">
        <pc:chgData name="Sally King" userId="3d12e5e8-edbd-4952-92f5-8a6f704e1667" providerId="ADAL" clId="{03F2648B-8766-410E-B525-C7A976EC0451}" dt="2023-11-02T13:34:29.685" v="1017" actId="20577"/>
        <pc:sldMkLst>
          <pc:docMk/>
          <pc:sldMk cId="0" sldId="268"/>
        </pc:sldMkLst>
      </pc:sldChg>
      <pc:sldChg chg="modNotesTx">
        <pc:chgData name="Sally King" userId="3d12e5e8-edbd-4952-92f5-8a6f704e1667" providerId="ADAL" clId="{03F2648B-8766-410E-B525-C7A976EC0451}" dt="2023-11-02T13:34:25.009" v="1010" actId="20577"/>
        <pc:sldMkLst>
          <pc:docMk/>
          <pc:sldMk cId="0" sldId="269"/>
        </pc:sldMkLst>
      </pc:sldChg>
      <pc:sldChg chg="modNotesTx">
        <pc:chgData name="Sally King" userId="3d12e5e8-edbd-4952-92f5-8a6f704e1667" providerId="ADAL" clId="{03F2648B-8766-410E-B525-C7A976EC0451}" dt="2023-11-02T13:34:19.298" v="1003" actId="20577"/>
        <pc:sldMkLst>
          <pc:docMk/>
          <pc:sldMk cId="0" sldId="270"/>
        </pc:sldMkLst>
      </pc:sldChg>
      <pc:sldChg chg="modNotesTx">
        <pc:chgData name="Sally King" userId="3d12e5e8-edbd-4952-92f5-8a6f704e1667" providerId="ADAL" clId="{03F2648B-8766-410E-B525-C7A976EC0451}" dt="2023-11-02T13:34:10.451" v="996" actId="20577"/>
        <pc:sldMkLst>
          <pc:docMk/>
          <pc:sldMk cId="0" sldId="271"/>
        </pc:sldMkLst>
      </pc:sldChg>
      <pc:sldChg chg="del">
        <pc:chgData name="Sally King" userId="3d12e5e8-edbd-4952-92f5-8a6f704e1667" providerId="ADAL" clId="{03F2648B-8766-410E-B525-C7A976EC0451}" dt="2023-11-02T13:25:46.421" v="604" actId="47"/>
        <pc:sldMkLst>
          <pc:docMk/>
          <pc:sldMk cId="0" sldId="272"/>
        </pc:sldMkLst>
      </pc:sldChg>
      <pc:sldChg chg="del">
        <pc:chgData name="Sally King" userId="3d12e5e8-edbd-4952-92f5-8a6f704e1667" providerId="ADAL" clId="{03F2648B-8766-410E-B525-C7A976EC0451}" dt="2023-11-02T13:25:46.421" v="604" actId="47"/>
        <pc:sldMkLst>
          <pc:docMk/>
          <pc:sldMk cId="0" sldId="273"/>
        </pc:sldMkLst>
      </pc:sldChg>
      <pc:sldChg chg="modNotesTx">
        <pc:chgData name="Sally King" userId="3d12e5e8-edbd-4952-92f5-8a6f704e1667" providerId="ADAL" clId="{03F2648B-8766-410E-B525-C7A976EC0451}" dt="2023-11-02T13:33:56.004" v="978" actId="20577"/>
        <pc:sldMkLst>
          <pc:docMk/>
          <pc:sldMk cId="0" sldId="275"/>
        </pc:sldMkLst>
      </pc:sldChg>
      <pc:sldChg chg="modNotesTx">
        <pc:chgData name="Sally King" userId="3d12e5e8-edbd-4952-92f5-8a6f704e1667" providerId="ADAL" clId="{03F2648B-8766-410E-B525-C7A976EC0451}" dt="2023-11-02T13:33:48.762" v="963" actId="20577"/>
        <pc:sldMkLst>
          <pc:docMk/>
          <pc:sldMk cId="0" sldId="276"/>
        </pc:sldMkLst>
      </pc:sldChg>
      <pc:sldChg chg="addSp delSp modSp mod setBg setClrOvrMap">
        <pc:chgData name="Sally King" userId="3d12e5e8-edbd-4952-92f5-8a6f704e1667" providerId="ADAL" clId="{03F2648B-8766-410E-B525-C7A976EC0451}" dt="2023-11-02T13:33:11.742" v="950" actId="26606"/>
        <pc:sldMkLst>
          <pc:docMk/>
          <pc:sldMk cId="0" sldId="278"/>
        </pc:sldMkLst>
        <pc:spChg chg="mo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66" creationId="{00000000-0000-0000-0000-000000000000}"/>
          </ac:spMkLst>
        </pc:spChg>
        <pc:spChg chg="mo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67" creationId="{00000000-0000-0000-0000-000000000000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76" creationId="{C393B4A7-6ABF-423D-A762-3CDB4897A833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82" creationId="{01AD250C-F2EA-449F-9B14-DF5BB674C500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84" creationId="{4E78424C-6FD0-41F8-9CAA-5DC19C42359F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86" creationId="{DD136760-57DC-4301-8BEA-B71AD2D13905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88" creationId="{BDC58DEA-1307-4F44-AD47-E613D8B76A89}"/>
          </ac:spMkLst>
        </pc:spChg>
        <pc:spChg chg="add">
          <ac:chgData name="Sally King" userId="3d12e5e8-edbd-4952-92f5-8a6f704e1667" providerId="ADAL" clId="{03F2648B-8766-410E-B525-C7A976EC0451}" dt="2023-11-02T13:33:11.742" v="950" actId="26606"/>
          <ac:spMkLst>
            <pc:docMk/>
            <pc:sldMk cId="0" sldId="278"/>
            <ac:spMk id="290" creationId="{C99B912D-1E4B-42AF-A2BE-CFEFEC916EE7}"/>
          </ac:spMkLst>
        </pc:spChg>
        <pc:graphicFrameChg chg="del modGraphic">
          <ac:chgData name="Sally King" userId="3d12e5e8-edbd-4952-92f5-8a6f704e1667" providerId="ADAL" clId="{03F2648B-8766-410E-B525-C7A976EC0451}" dt="2023-11-02T13:28:54.575" v="836" actId="478"/>
          <ac:graphicFrameMkLst>
            <pc:docMk/>
            <pc:sldMk cId="0" sldId="278"/>
            <ac:graphicFrameMk id="3" creationId="{6CE77FA2-A28D-40C2-A1CD-61E321F949BD}"/>
          </ac:graphicFrameMkLst>
        </pc:graphicFrameChg>
        <pc:graphicFrameChg chg="add del mod modGraphic">
          <ac:chgData name="Sally King" userId="3d12e5e8-edbd-4952-92f5-8a6f704e1667" providerId="ADAL" clId="{03F2648B-8766-410E-B525-C7A976EC0451}" dt="2023-11-02T13:29:38.233" v="843"/>
          <ac:graphicFrameMkLst>
            <pc:docMk/>
            <pc:sldMk cId="0" sldId="278"/>
            <ac:graphicFrameMk id="4" creationId="{E1F74C2C-A01E-DA6B-A7A8-82A259653A89}"/>
          </ac:graphicFrameMkLst>
        </pc:graphicFrameChg>
        <pc:graphicFrameChg chg="add del mod modGraphic">
          <ac:chgData name="Sally King" userId="3d12e5e8-edbd-4952-92f5-8a6f704e1667" providerId="ADAL" clId="{03F2648B-8766-410E-B525-C7A976EC0451}" dt="2023-11-02T13:30:52.133" v="854" actId="1032"/>
          <ac:graphicFrameMkLst>
            <pc:docMk/>
            <pc:sldMk cId="0" sldId="278"/>
            <ac:graphicFrameMk id="6" creationId="{0C34363B-E683-F8CE-1E6F-9B00393075AE}"/>
          </ac:graphicFrameMkLst>
        </pc:graphicFrameChg>
        <pc:graphicFrameChg chg="add mod modGraphic">
          <ac:chgData name="Sally King" userId="3d12e5e8-edbd-4952-92f5-8a6f704e1667" providerId="ADAL" clId="{03F2648B-8766-410E-B525-C7A976EC0451}" dt="2023-11-02T13:33:11.742" v="950" actId="26606"/>
          <ac:graphicFrameMkLst>
            <pc:docMk/>
            <pc:sldMk cId="0" sldId="278"/>
            <ac:graphicFrameMk id="7" creationId="{F5F00AE9-5975-EF46-060C-7E5DA6E788D2}"/>
          </ac:graphicFrameMkLst>
        </pc:graphicFrameChg>
        <pc:graphicFrameChg chg="del mod modGraphic">
          <ac:chgData name="Sally King" userId="3d12e5e8-edbd-4952-92f5-8a6f704e1667" providerId="ADAL" clId="{03F2648B-8766-410E-B525-C7A976EC0451}" dt="2023-11-02T13:29:50.652" v="845" actId="478"/>
          <ac:graphicFrameMkLst>
            <pc:docMk/>
            <pc:sldMk cId="0" sldId="278"/>
            <ac:graphicFrameMk id="268" creationId="{00000000-0000-0000-0000-000000000000}"/>
          </ac:graphicFrameMkLst>
        </pc:graphicFrameChg>
        <pc:graphicFrameChg chg="del modGraphic">
          <ac:chgData name="Sally King" userId="3d12e5e8-edbd-4952-92f5-8a6f704e1667" providerId="ADAL" clId="{03F2648B-8766-410E-B525-C7A976EC0451}" dt="2023-11-02T13:29:04.141" v="837" actId="478"/>
          <ac:graphicFrameMkLst>
            <pc:docMk/>
            <pc:sldMk cId="0" sldId="278"/>
            <ac:graphicFrameMk id="269" creationId="{00000000-0000-0000-0000-000000000000}"/>
          </ac:graphicFrameMkLst>
        </pc:graphicFrameChg>
        <pc:picChg chg="del">
          <ac:chgData name="Sally King" userId="3d12e5e8-edbd-4952-92f5-8a6f704e1667" providerId="ADAL" clId="{03F2648B-8766-410E-B525-C7A976EC0451}" dt="2023-11-02T13:27:18.645" v="789" actId="478"/>
          <ac:picMkLst>
            <pc:docMk/>
            <pc:sldMk cId="0" sldId="278"/>
            <ac:picMk id="2" creationId="{8C9FA15D-4B6F-4E63-87B4-C932D0DBEAF1}"/>
          </ac:picMkLst>
        </pc:picChg>
        <pc:picChg chg="del">
          <ac:chgData name="Sally King" userId="3d12e5e8-edbd-4952-92f5-8a6f704e1667" providerId="ADAL" clId="{03F2648B-8766-410E-B525-C7A976EC0451}" dt="2023-11-02T13:28:28.519" v="834" actId="478"/>
          <ac:picMkLst>
            <pc:docMk/>
            <pc:sldMk cId="0" sldId="278"/>
            <ac:picMk id="5" creationId="{A9FDB789-814E-4491-9613-96A31F934C9C}"/>
          </ac:picMkLst>
        </pc:picChg>
        <pc:picChg chg="del">
          <ac:chgData name="Sally King" userId="3d12e5e8-edbd-4952-92f5-8a6f704e1667" providerId="ADAL" clId="{03F2648B-8766-410E-B525-C7A976EC0451}" dt="2023-11-02T13:29:54.187" v="848" actId="478"/>
          <ac:picMkLst>
            <pc:docMk/>
            <pc:sldMk cId="0" sldId="278"/>
            <ac:picMk id="16" creationId="{F3B3586E-0F6A-408D-B88A-2C0A8053B5B9}"/>
          </ac:picMkLst>
        </pc:picChg>
        <pc:picChg chg="add">
          <ac:chgData name="Sally King" userId="3d12e5e8-edbd-4952-92f5-8a6f704e1667" providerId="ADAL" clId="{03F2648B-8766-410E-B525-C7A976EC0451}" dt="2023-11-02T13:33:11.742" v="950" actId="26606"/>
          <ac:picMkLst>
            <pc:docMk/>
            <pc:sldMk cId="0" sldId="278"/>
            <ac:picMk id="270" creationId="{F1B8F9CB-890B-4CB8-B503-188A763E2FC1}"/>
          </ac:picMkLst>
        </pc:picChg>
        <pc:picChg chg="add">
          <ac:chgData name="Sally King" userId="3d12e5e8-edbd-4952-92f5-8a6f704e1667" providerId="ADAL" clId="{03F2648B-8766-410E-B525-C7A976EC0451}" dt="2023-11-02T13:33:11.742" v="950" actId="26606"/>
          <ac:picMkLst>
            <pc:docMk/>
            <pc:sldMk cId="0" sldId="278"/>
            <ac:picMk id="271" creationId="{AA632AB4-3837-4FD0-8B62-0A18B573F46D}"/>
          </ac:picMkLst>
        </pc:picChg>
        <pc:picChg chg="del">
          <ac:chgData name="Sally King" userId="3d12e5e8-edbd-4952-92f5-8a6f704e1667" providerId="ADAL" clId="{03F2648B-8766-410E-B525-C7A976EC0451}" dt="2023-11-02T13:27:17.795" v="788" actId="478"/>
          <ac:picMkLst>
            <pc:docMk/>
            <pc:sldMk cId="0" sldId="278"/>
            <ac:picMk id="272" creationId="{00000000-0000-0000-0000-000000000000}"/>
          </ac:picMkLst>
        </pc:picChg>
        <pc:picChg chg="del">
          <ac:chgData name="Sally King" userId="3d12e5e8-edbd-4952-92f5-8a6f704e1667" providerId="ADAL" clId="{03F2648B-8766-410E-B525-C7A976EC0451}" dt="2023-11-02T13:29:52.811" v="846" actId="478"/>
          <ac:picMkLst>
            <pc:docMk/>
            <pc:sldMk cId="0" sldId="278"/>
            <ac:picMk id="273" creationId="{00000000-0000-0000-0000-000000000000}"/>
          </ac:picMkLst>
        </pc:picChg>
        <pc:picChg chg="del">
          <ac:chgData name="Sally King" userId="3d12e5e8-edbd-4952-92f5-8a6f704e1667" providerId="ADAL" clId="{03F2648B-8766-410E-B525-C7A976EC0451}" dt="2023-11-02T13:29:53.554" v="847" actId="478"/>
          <ac:picMkLst>
            <pc:docMk/>
            <pc:sldMk cId="0" sldId="278"/>
            <ac:picMk id="274" creationId="{00000000-0000-0000-0000-000000000000}"/>
          </ac:picMkLst>
        </pc:picChg>
        <pc:picChg chg="del">
          <ac:chgData name="Sally King" userId="3d12e5e8-edbd-4952-92f5-8a6f704e1667" providerId="ADAL" clId="{03F2648B-8766-410E-B525-C7A976EC0451}" dt="2023-11-02T13:27:19.375" v="790" actId="478"/>
          <ac:picMkLst>
            <pc:docMk/>
            <pc:sldMk cId="0" sldId="278"/>
            <ac:picMk id="275" creationId="{00000000-0000-0000-0000-000000000000}"/>
          </ac:picMkLst>
        </pc:picChg>
        <pc:picChg chg="add">
          <ac:chgData name="Sally King" userId="3d12e5e8-edbd-4952-92f5-8a6f704e1667" providerId="ADAL" clId="{03F2648B-8766-410E-B525-C7A976EC0451}" dt="2023-11-02T13:33:11.742" v="950" actId="26606"/>
          <ac:picMkLst>
            <pc:docMk/>
            <pc:sldMk cId="0" sldId="278"/>
            <ac:picMk id="278" creationId="{9CD2319A-6FA9-4EFB-9EDF-7304467425E8}"/>
          </ac:picMkLst>
        </pc:picChg>
        <pc:picChg chg="add">
          <ac:chgData name="Sally King" userId="3d12e5e8-edbd-4952-92f5-8a6f704e1667" providerId="ADAL" clId="{03F2648B-8766-410E-B525-C7A976EC0451}" dt="2023-11-02T13:33:11.742" v="950" actId="26606"/>
          <ac:picMkLst>
            <pc:docMk/>
            <pc:sldMk cId="0" sldId="278"/>
            <ac:picMk id="280" creationId="{D1692A93-3514-4486-8B67-CCA4E0259BCB}"/>
          </ac:picMkLst>
        </pc:picChg>
      </pc:sldChg>
      <pc:sldChg chg="modSp mod">
        <pc:chgData name="Sally King" userId="3d12e5e8-edbd-4952-92f5-8a6f704e1667" providerId="ADAL" clId="{03F2648B-8766-410E-B525-C7A976EC0451}" dt="2023-11-02T13:36:55.556" v="1074" actId="26606"/>
        <pc:sldMkLst>
          <pc:docMk/>
          <pc:sldMk cId="0" sldId="279"/>
        </pc:sldMkLst>
        <pc:graphicFrameChg chg="modGraphic">
          <ac:chgData name="Sally King" userId="3d12e5e8-edbd-4952-92f5-8a6f704e1667" providerId="ADAL" clId="{03F2648B-8766-410E-B525-C7A976EC0451}" dt="2023-11-02T13:36:55.556" v="1074" actId="26606"/>
          <ac:graphicFrameMkLst>
            <pc:docMk/>
            <pc:sldMk cId="0" sldId="279"/>
            <ac:graphicFrameMk id="284" creationId="{56E3DFAD-0B3E-4B44-A896-77BAC9D5FFA8}"/>
          </ac:graphicFrameMkLst>
        </pc:graphicFrameChg>
      </pc:sldChg>
      <pc:sldChg chg="modSp mod modNotesTx">
        <pc:chgData name="Sally King" userId="3d12e5e8-edbd-4952-92f5-8a6f704e1667" providerId="ADAL" clId="{03F2648B-8766-410E-B525-C7A976EC0451}" dt="2023-11-02T13:34:03.875" v="992" actId="20577"/>
        <pc:sldMkLst>
          <pc:docMk/>
          <pc:sldMk cId="1737260345" sldId="280"/>
        </pc:sldMkLst>
        <pc:spChg chg="mod">
          <ac:chgData name="Sally King" userId="3d12e5e8-edbd-4952-92f5-8a6f704e1667" providerId="ADAL" clId="{03F2648B-8766-410E-B525-C7A976EC0451}" dt="2023-11-02T13:25:53.821" v="606" actId="6549"/>
          <ac:spMkLst>
            <pc:docMk/>
            <pc:sldMk cId="1737260345" sldId="280"/>
            <ac:spMk id="2" creationId="{BD33EBB7-8026-4083-AAFB-7DBFE939BE7C}"/>
          </ac:spMkLst>
        </pc:spChg>
        <pc:spChg chg="mod">
          <ac:chgData name="Sally King" userId="3d12e5e8-edbd-4952-92f5-8a6f704e1667" providerId="ADAL" clId="{03F2648B-8766-410E-B525-C7A976EC0451}" dt="2023-11-02T13:27:02.166" v="787" actId="1076"/>
          <ac:spMkLst>
            <pc:docMk/>
            <pc:sldMk cId="1737260345" sldId="280"/>
            <ac:spMk id="3" creationId="{F4E9FA5A-427F-41EE-8D18-779062F8C763}"/>
          </ac:spMkLst>
        </pc:spChg>
      </pc:sldChg>
      <pc:sldChg chg="addSp delSp modSp mod setBg modClrScheme setClrOvrMap delDesignElem chgLayout">
        <pc:chgData name="Sally King" userId="3d12e5e8-edbd-4952-92f5-8a6f704e1667" providerId="ADAL" clId="{03F2648B-8766-410E-B525-C7A976EC0451}" dt="2023-11-09T20:08:37.469" v="1287" actId="403"/>
        <pc:sldMkLst>
          <pc:docMk/>
          <pc:sldMk cId="2813244504" sldId="281"/>
        </pc:sldMkLst>
        <pc:spChg chg="mod ord">
          <ac:chgData name="Sally King" userId="3d12e5e8-edbd-4952-92f5-8a6f704e1667" providerId="ADAL" clId="{03F2648B-8766-410E-B525-C7A976EC0451}" dt="2023-11-09T20:08:37.469" v="1287" actId="403"/>
          <ac:spMkLst>
            <pc:docMk/>
            <pc:sldMk cId="2813244504" sldId="281"/>
            <ac:spMk id="2" creationId="{C40D56C7-7CBA-4BAE-9827-1C3962415EE9}"/>
          </ac:spMkLst>
        </pc:spChg>
        <pc:spChg chg="mod or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5" creationId="{0975DFCF-3278-4EC7-9A43-E45BAD550F23}"/>
          </ac:spMkLst>
        </pc:spChg>
        <pc:spChg chg="add del mod ord">
          <ac:chgData name="Sally King" userId="3d12e5e8-edbd-4952-92f5-8a6f704e1667" providerId="ADAL" clId="{03F2648B-8766-410E-B525-C7A976EC0451}" dt="2023-11-09T20:05:34.329" v="1255" actId="478"/>
          <ac:spMkLst>
            <pc:docMk/>
            <pc:sldMk cId="2813244504" sldId="281"/>
            <ac:spMk id="6" creationId="{2E9AE9D9-12BA-9EF7-13C8-6DA67951C15B}"/>
          </ac:spMkLst>
        </pc:spChg>
        <pc:spChg chg="mod or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32" creationId="{E9D65712-C306-4561-B8CA-E8D15B08E3BD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41" creationId="{4AC0CD9D-7610-4620-93B4-798CCD9AB581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47" creationId="{DE4D62F9-188E-4530-84C2-24BDEE4BEB82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49" creationId="{D27CF008-4B18-436D-B2D5-C1346C12438E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51" creationId="{CE22DAD8-5F67-4B73-ADA9-06EF381F7AD6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53" creationId="{E4F17063-EDA4-417B-946F-BA357F3B390D}"/>
          </ac:spMkLst>
        </pc:spChg>
        <pc:spChg chg="add">
          <ac:chgData name="Sally King" userId="3d12e5e8-edbd-4952-92f5-8a6f704e1667" providerId="ADAL" clId="{03F2648B-8766-410E-B525-C7A976EC0451}" dt="2023-11-09T20:06:20.629" v="1263" actId="26606"/>
          <ac:spMkLst>
            <pc:docMk/>
            <pc:sldMk cId="2813244504" sldId="281"/>
            <ac:spMk id="55" creationId="{D36F3EEA-55D4-4677-80E7-92D00B8F343B}"/>
          </ac:spMkLst>
        </pc:spChg>
        <pc:spChg chg="del">
          <ac:chgData name="Sally King" userId="3d12e5e8-edbd-4952-92f5-8a6f704e1667" providerId="ADAL" clId="{03F2648B-8766-410E-B525-C7A976EC0451}" dt="2023-11-09T20:05:24.023" v="1251" actId="700"/>
          <ac:spMkLst>
            <pc:docMk/>
            <pc:sldMk cId="2813244504" sldId="281"/>
            <ac:spMk id="79" creationId="{D42CF425-7213-4F89-B0FF-4C2BDDD9C680}"/>
          </ac:spMkLst>
        </pc:spChg>
        <pc:spChg chg="del">
          <ac:chgData name="Sally King" userId="3d12e5e8-edbd-4952-92f5-8a6f704e1667" providerId="ADAL" clId="{03F2648B-8766-410E-B525-C7A976EC0451}" dt="2023-11-09T20:05:24.023" v="1251" actId="700"/>
          <ac:spMkLst>
            <pc:docMk/>
            <pc:sldMk cId="2813244504" sldId="281"/>
            <ac:spMk id="85" creationId="{202A25CB-1ED1-4C87-AB49-8D3BC684D1CE}"/>
          </ac:spMkLst>
        </pc:spChg>
        <pc:spChg chg="del">
          <ac:chgData name="Sally King" userId="3d12e5e8-edbd-4952-92f5-8a6f704e1667" providerId="ADAL" clId="{03F2648B-8766-410E-B525-C7A976EC0451}" dt="2023-11-09T20:05:24.023" v="1251" actId="700"/>
          <ac:spMkLst>
            <pc:docMk/>
            <pc:sldMk cId="2813244504" sldId="281"/>
            <ac:spMk id="87" creationId="{BC004C91-9324-4E94-BC28-856AE162D3A8}"/>
          </ac:spMkLst>
        </pc:spChg>
        <pc:spChg chg="del">
          <ac:chgData name="Sally King" userId="3d12e5e8-edbd-4952-92f5-8a6f704e1667" providerId="ADAL" clId="{03F2648B-8766-410E-B525-C7A976EC0451}" dt="2023-11-09T20:05:24.023" v="1251" actId="700"/>
          <ac:spMkLst>
            <pc:docMk/>
            <pc:sldMk cId="2813244504" sldId="281"/>
            <ac:spMk id="89" creationId="{5B562CD4-39C5-44ED-BD68-B789B305E0D5}"/>
          </ac:spMkLst>
        </pc:spChg>
        <pc:picChg chg="del">
          <ac:chgData name="Sally King" userId="3d12e5e8-edbd-4952-92f5-8a6f704e1667" providerId="ADAL" clId="{03F2648B-8766-410E-B525-C7A976EC0451}" dt="2023-11-02T13:23:52.153" v="577" actId="478"/>
          <ac:picMkLst>
            <pc:docMk/>
            <pc:sldMk cId="2813244504" sldId="281"/>
            <ac:picMk id="4" creationId="{7EC345AA-5351-4D4E-ACA1-7B276E468945}"/>
          </ac:picMkLst>
        </pc:picChg>
        <pc:picChg chg="add mod">
          <ac:chgData name="Sally King" userId="3d12e5e8-edbd-4952-92f5-8a6f704e1667" providerId="ADAL" clId="{03F2648B-8766-410E-B525-C7A976EC0451}" dt="2023-11-09T20:06:37.861" v="1270" actId="14100"/>
          <ac:picMkLst>
            <pc:docMk/>
            <pc:sldMk cId="2813244504" sldId="281"/>
            <ac:picMk id="4" creationId="{CB4D2B38-8302-3D6E-A517-772BA9E0672F}"/>
          </ac:picMkLst>
        </pc:picChg>
        <pc:picChg chg="add">
          <ac:chgData name="Sally King" userId="3d12e5e8-edbd-4952-92f5-8a6f704e1667" providerId="ADAL" clId="{03F2648B-8766-410E-B525-C7A976EC0451}" dt="2023-11-09T20:06:20.629" v="1263" actId="26606"/>
          <ac:picMkLst>
            <pc:docMk/>
            <pc:sldMk cId="2813244504" sldId="281"/>
            <ac:picMk id="37" creationId="{41B68C77-138E-4BF7-A276-BD0C78A4219F}"/>
          </ac:picMkLst>
        </pc:picChg>
        <pc:picChg chg="add">
          <ac:chgData name="Sally King" userId="3d12e5e8-edbd-4952-92f5-8a6f704e1667" providerId="ADAL" clId="{03F2648B-8766-410E-B525-C7A976EC0451}" dt="2023-11-09T20:06:20.629" v="1263" actId="26606"/>
          <ac:picMkLst>
            <pc:docMk/>
            <pc:sldMk cId="2813244504" sldId="281"/>
            <ac:picMk id="39" creationId="{7C268552-D473-46ED-B1B8-422042C4DEF1}"/>
          </ac:picMkLst>
        </pc:picChg>
        <pc:picChg chg="add">
          <ac:chgData name="Sally King" userId="3d12e5e8-edbd-4952-92f5-8a6f704e1667" providerId="ADAL" clId="{03F2648B-8766-410E-B525-C7A976EC0451}" dt="2023-11-09T20:06:20.629" v="1263" actId="26606"/>
          <ac:picMkLst>
            <pc:docMk/>
            <pc:sldMk cId="2813244504" sldId="281"/>
            <ac:picMk id="43" creationId="{B9238B3E-24AA-439A-B527-6C5DF6D72145}"/>
          </ac:picMkLst>
        </pc:picChg>
        <pc:picChg chg="add">
          <ac:chgData name="Sally King" userId="3d12e5e8-edbd-4952-92f5-8a6f704e1667" providerId="ADAL" clId="{03F2648B-8766-410E-B525-C7A976EC0451}" dt="2023-11-09T20:06:20.629" v="1263" actId="26606"/>
          <ac:picMkLst>
            <pc:docMk/>
            <pc:sldMk cId="2813244504" sldId="281"/>
            <ac:picMk id="45" creationId="{69F01145-BEA3-4CBF-AA21-10077B948CA8}"/>
          </ac:picMkLst>
        </pc:picChg>
        <pc:picChg chg="del">
          <ac:chgData name="Sally King" userId="3d12e5e8-edbd-4952-92f5-8a6f704e1667" providerId="ADAL" clId="{03F2648B-8766-410E-B525-C7A976EC0451}" dt="2023-11-09T20:05:24.023" v="1251" actId="700"/>
          <ac:picMkLst>
            <pc:docMk/>
            <pc:sldMk cId="2813244504" sldId="281"/>
            <ac:picMk id="75" creationId="{412E3267-7ABE-412B-8580-47EC0D1F61FE}"/>
          </ac:picMkLst>
        </pc:picChg>
        <pc:picChg chg="del">
          <ac:chgData name="Sally King" userId="3d12e5e8-edbd-4952-92f5-8a6f704e1667" providerId="ADAL" clId="{03F2648B-8766-410E-B525-C7A976EC0451}" dt="2023-11-09T20:05:24.023" v="1251" actId="700"/>
          <ac:picMkLst>
            <pc:docMk/>
            <pc:sldMk cId="2813244504" sldId="281"/>
            <ac:picMk id="77" creationId="{20B62C5A-2250-4380-AB23-DB87446CCED0}"/>
          </ac:picMkLst>
        </pc:picChg>
        <pc:picChg chg="del">
          <ac:chgData name="Sally King" userId="3d12e5e8-edbd-4952-92f5-8a6f704e1667" providerId="ADAL" clId="{03F2648B-8766-410E-B525-C7A976EC0451}" dt="2023-11-09T20:05:24.023" v="1251" actId="700"/>
          <ac:picMkLst>
            <pc:docMk/>
            <pc:sldMk cId="2813244504" sldId="281"/>
            <ac:picMk id="81" creationId="{D35DA97D-88F8-4249-B650-4FC9FD50A382}"/>
          </ac:picMkLst>
        </pc:picChg>
        <pc:picChg chg="del">
          <ac:chgData name="Sally King" userId="3d12e5e8-edbd-4952-92f5-8a6f704e1667" providerId="ADAL" clId="{03F2648B-8766-410E-B525-C7A976EC0451}" dt="2023-11-09T20:05:24.023" v="1251" actId="700"/>
          <ac:picMkLst>
            <pc:docMk/>
            <pc:sldMk cId="2813244504" sldId="281"/>
            <ac:picMk id="83" creationId="{43F38673-6E30-4BAE-AC67-0B283EBF4291}"/>
          </ac:picMkLst>
        </pc:picChg>
      </pc:sldChg>
      <pc:sldChg chg="addSp delSp modSp mod">
        <pc:chgData name="Sally King" userId="3d12e5e8-edbd-4952-92f5-8a6f704e1667" providerId="ADAL" clId="{03F2648B-8766-410E-B525-C7A976EC0451}" dt="2023-11-09T20:19:14.452" v="1400" actId="403"/>
        <pc:sldMkLst>
          <pc:docMk/>
          <pc:sldMk cId="906464926" sldId="282"/>
        </pc:sldMkLst>
        <pc:spChg chg="mod">
          <ac:chgData name="Sally King" userId="3d12e5e8-edbd-4952-92f5-8a6f704e1667" providerId="ADAL" clId="{03F2648B-8766-410E-B525-C7A976EC0451}" dt="2023-11-02T13:24:02.624" v="579" actId="20577"/>
          <ac:spMkLst>
            <pc:docMk/>
            <pc:sldMk cId="906464926" sldId="282"/>
            <ac:spMk id="2" creationId="{434C0580-5237-4D9E-BD79-D73929DAD600}"/>
          </ac:spMkLst>
        </pc:spChg>
        <pc:spChg chg="mod">
          <ac:chgData name="Sally King" userId="3d12e5e8-edbd-4952-92f5-8a6f704e1667" providerId="ADAL" clId="{03F2648B-8766-410E-B525-C7A976EC0451}" dt="2023-11-09T20:19:14.452" v="1400" actId="403"/>
          <ac:spMkLst>
            <pc:docMk/>
            <pc:sldMk cId="906464926" sldId="282"/>
            <ac:spMk id="3" creationId="{776B6E97-4F67-4DAC-B140-F07C4A51E42D}"/>
          </ac:spMkLst>
        </pc:spChg>
        <pc:picChg chg="del">
          <ac:chgData name="Sally King" userId="3d12e5e8-edbd-4952-92f5-8a6f704e1667" providerId="ADAL" clId="{03F2648B-8766-410E-B525-C7A976EC0451}" dt="2023-11-02T13:23:54.564" v="578" actId="478"/>
          <ac:picMkLst>
            <pc:docMk/>
            <pc:sldMk cId="906464926" sldId="282"/>
            <ac:picMk id="6" creationId="{C97FEF47-1E17-4BB1-9906-DFDE9CC58F4B}"/>
          </ac:picMkLst>
        </pc:picChg>
        <pc:picChg chg="add mod">
          <ac:chgData name="Sally King" userId="3d12e5e8-edbd-4952-92f5-8a6f704e1667" providerId="ADAL" clId="{03F2648B-8766-410E-B525-C7A976EC0451}" dt="2023-11-09T20:13:52.002" v="1289" actId="1076"/>
          <ac:picMkLst>
            <pc:docMk/>
            <pc:sldMk cId="906464926" sldId="282"/>
            <ac:picMk id="6" creationId="{DE06AAD8-2C29-075C-2A13-5A373EBFE477}"/>
          </ac:picMkLst>
        </pc:picChg>
      </pc:sldChg>
      <pc:sldChg chg="modSp mod">
        <pc:chgData name="Sally King" userId="3d12e5e8-edbd-4952-92f5-8a6f704e1667" providerId="ADAL" clId="{03F2648B-8766-410E-B525-C7A976EC0451}" dt="2023-11-09T20:20:14.087" v="1409" actId="403"/>
        <pc:sldMkLst>
          <pc:docMk/>
          <pc:sldMk cId="2541370533" sldId="283"/>
        </pc:sldMkLst>
        <pc:spChg chg="mod">
          <ac:chgData name="Sally King" userId="3d12e5e8-edbd-4952-92f5-8a6f704e1667" providerId="ADAL" clId="{03F2648B-8766-410E-B525-C7A976EC0451}" dt="2023-11-02T13:24:20.336" v="581" actId="20577"/>
          <ac:spMkLst>
            <pc:docMk/>
            <pc:sldMk cId="2541370533" sldId="283"/>
            <ac:spMk id="2" creationId="{907DEBAF-F3C2-4879-B62D-D931BB2BC0C7}"/>
          </ac:spMkLst>
        </pc:spChg>
        <pc:spChg chg="mod">
          <ac:chgData name="Sally King" userId="3d12e5e8-edbd-4952-92f5-8a6f704e1667" providerId="ADAL" clId="{03F2648B-8766-410E-B525-C7A976EC0451}" dt="2023-11-09T20:20:14.087" v="1409" actId="403"/>
          <ac:spMkLst>
            <pc:docMk/>
            <pc:sldMk cId="2541370533" sldId="283"/>
            <ac:spMk id="6" creationId="{A391D247-CAB7-4258-BA2A-0877911483E7}"/>
          </ac:spMkLst>
        </pc:spChg>
      </pc:sldChg>
      <pc:sldChg chg="modSp mod">
        <pc:chgData name="Sally King" userId="3d12e5e8-edbd-4952-92f5-8a6f704e1667" providerId="ADAL" clId="{03F2648B-8766-410E-B525-C7A976EC0451}" dt="2023-11-09T20:21:07.858" v="1431" actId="1076"/>
        <pc:sldMkLst>
          <pc:docMk/>
          <pc:sldMk cId="1232113770" sldId="284"/>
        </pc:sldMkLst>
        <pc:spChg chg="mod">
          <ac:chgData name="Sally King" userId="3d12e5e8-edbd-4952-92f5-8a6f704e1667" providerId="ADAL" clId="{03F2648B-8766-410E-B525-C7A976EC0451}" dt="2023-11-02T13:25:08.646" v="597" actId="20577"/>
          <ac:spMkLst>
            <pc:docMk/>
            <pc:sldMk cId="1232113770" sldId="284"/>
            <ac:spMk id="2" creationId="{EE6A15A5-4999-4D2E-AD65-7B4C4CCC083B}"/>
          </ac:spMkLst>
        </pc:spChg>
        <pc:spChg chg="mod">
          <ac:chgData name="Sally King" userId="3d12e5e8-edbd-4952-92f5-8a6f704e1667" providerId="ADAL" clId="{03F2648B-8766-410E-B525-C7A976EC0451}" dt="2023-11-09T20:21:07.858" v="1431" actId="1076"/>
          <ac:spMkLst>
            <pc:docMk/>
            <pc:sldMk cId="1232113770" sldId="284"/>
            <ac:spMk id="3" creationId="{BEE93E84-BB05-410C-9B17-63C21E09AAEB}"/>
          </ac:spMkLst>
        </pc:spChg>
      </pc:sldChg>
      <pc:sldChg chg="modSp">
        <pc:chgData name="Sally King" userId="3d12e5e8-edbd-4952-92f5-8a6f704e1667" providerId="ADAL" clId="{03F2648B-8766-410E-B525-C7A976EC0451}" dt="2023-11-02T13:27:56.376" v="832" actId="313"/>
        <pc:sldMkLst>
          <pc:docMk/>
          <pc:sldMk cId="2879345564" sldId="285"/>
        </pc:sldMkLst>
        <pc:graphicFrameChg chg="mod">
          <ac:chgData name="Sally King" userId="3d12e5e8-edbd-4952-92f5-8a6f704e1667" providerId="ADAL" clId="{03F2648B-8766-410E-B525-C7A976EC0451}" dt="2023-11-02T13:27:56.376" v="832" actId="313"/>
          <ac:graphicFrameMkLst>
            <pc:docMk/>
            <pc:sldMk cId="2879345564" sldId="285"/>
            <ac:graphicFrameMk id="33" creationId="{10EE4162-D7F6-4C62-3718-E2AFD0E3D0D8}"/>
          </ac:graphicFrameMkLst>
        </pc:graphicFrameChg>
      </pc:sldChg>
      <pc:sldChg chg="del">
        <pc:chgData name="Sally King" userId="3d12e5e8-edbd-4952-92f5-8a6f704e1667" providerId="ADAL" clId="{03F2648B-8766-410E-B525-C7A976EC0451}" dt="2023-11-02T13:25:46.421" v="604" actId="47"/>
        <pc:sldMkLst>
          <pc:docMk/>
          <pc:sldMk cId="2262096784" sldId="286"/>
        </pc:sldMkLst>
      </pc:sldChg>
      <pc:sldChg chg="del">
        <pc:chgData name="Sally King" userId="3d12e5e8-edbd-4952-92f5-8a6f704e1667" providerId="ADAL" clId="{03F2648B-8766-410E-B525-C7A976EC0451}" dt="2023-11-02T13:25:48.412" v="605" actId="47"/>
        <pc:sldMkLst>
          <pc:docMk/>
          <pc:sldMk cId="1622542257" sldId="287"/>
        </pc:sldMkLst>
      </pc:sldChg>
    </pc:docChg>
  </pc:docChgLst>
  <pc:docChgLst>
    <pc:chgData name="Sally King" userId="3d12e5e8-edbd-4952-92f5-8a6f704e1667" providerId="ADAL" clId="{77259A1A-03C2-4D98-941E-B532BA282B0A}"/>
    <pc:docChg chg="modSld">
      <pc:chgData name="Sally King" userId="3d12e5e8-edbd-4952-92f5-8a6f704e1667" providerId="ADAL" clId="{77259A1A-03C2-4D98-941E-B532BA282B0A}" dt="2024-01-17T16:27:35.410" v="73" actId="20577"/>
      <pc:docMkLst>
        <pc:docMk/>
      </pc:docMkLst>
      <pc:sldChg chg="modSp">
        <pc:chgData name="Sally King" userId="3d12e5e8-edbd-4952-92f5-8a6f704e1667" providerId="ADAL" clId="{77259A1A-03C2-4D98-941E-B532BA282B0A}" dt="2024-01-17T16:27:35.410" v="73" actId="20577"/>
        <pc:sldMkLst>
          <pc:docMk/>
          <pc:sldMk cId="0" sldId="261"/>
        </pc:sldMkLst>
        <pc:graphicFrameChg chg="mod">
          <ac:chgData name="Sally King" userId="3d12e5e8-edbd-4952-92f5-8a6f704e1667" providerId="ADAL" clId="{77259A1A-03C2-4D98-941E-B532BA282B0A}" dt="2024-01-17T16:27:35.410" v="73" actId="20577"/>
          <ac:graphicFrameMkLst>
            <pc:docMk/>
            <pc:sldMk cId="0" sldId="261"/>
            <ac:graphicFrameMk id="133" creationId="{C751DAED-EB81-4F4B-8E7C-D3EA0294695A}"/>
          </ac:graphicFrameMkLst>
        </pc:graphicFrameChg>
      </pc:sldChg>
    </pc:docChg>
  </pc:docChgLst>
  <pc:docChgLst>
    <pc:chgData name="Sally King" userId="3d12e5e8-edbd-4952-92f5-8a6f704e1667" providerId="ADAL" clId="{4546B50C-7B3B-4BD5-9076-4D9086F42951}"/>
    <pc:docChg chg="undo custSel modSld">
      <pc:chgData name="Sally King" userId="3d12e5e8-edbd-4952-92f5-8a6f704e1667" providerId="ADAL" clId="{4546B50C-7B3B-4BD5-9076-4D9086F42951}" dt="2022-10-18T19:05:18.835" v="944" actId="14100"/>
      <pc:docMkLst>
        <pc:docMk/>
      </pc:docMkLst>
      <pc:sldChg chg="addSp modSp mod setBg">
        <pc:chgData name="Sally King" userId="3d12e5e8-edbd-4952-92f5-8a6f704e1667" providerId="ADAL" clId="{4546B50C-7B3B-4BD5-9076-4D9086F42951}" dt="2022-10-18T18:28:20" v="10" actId="207"/>
        <pc:sldMkLst>
          <pc:docMk/>
          <pc:sldMk cId="0" sldId="256"/>
        </pc:sldMkLst>
        <pc:spChg chg="mo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Sally King" userId="3d12e5e8-edbd-4952-92f5-8a6f704e1667" providerId="ADAL" clId="{4546B50C-7B3B-4BD5-9076-4D9086F42951}" dt="2022-10-18T18:28:20" v="10" actId="207"/>
          <ac:spMkLst>
            <pc:docMk/>
            <pc:sldMk cId="0" sldId="256"/>
            <ac:spMk id="86" creationId="{00000000-0000-0000-0000-000000000000}"/>
          </ac:spMkLst>
        </pc:spChg>
        <pc:spChg chg="ad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95" creationId="{4FA533C5-33E3-4611-AF9F-72811D8B26A6}"/>
          </ac:spMkLst>
        </pc:spChg>
        <pc:spChg chg="ad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101" creationId="{87F0FDC4-AD8C-47D9-9131-623C98ADB0AE}"/>
          </ac:spMkLst>
        </pc:spChg>
        <pc:spChg chg="ad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103" creationId="{3D15A6F9-32E7-4EA5-A1BE-A2636DA69F42}"/>
          </ac:spMkLst>
        </pc:spChg>
        <pc:spChg chg="ad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105" creationId="{1B9047A0-D508-41B4-9987-A03A1C314035}"/>
          </ac:spMkLst>
        </pc:spChg>
        <pc:spChg chg="add">
          <ac:chgData name="Sally King" userId="3d12e5e8-edbd-4952-92f5-8a6f704e1667" providerId="ADAL" clId="{4546B50C-7B3B-4BD5-9076-4D9086F42951}" dt="2022-10-18T18:27:57.484" v="8" actId="26606"/>
          <ac:spMkLst>
            <pc:docMk/>
            <pc:sldMk cId="0" sldId="256"/>
            <ac:spMk id="107" creationId="{B679C71C-F606-4D18-A66B-277C1FD5C770}"/>
          </ac:spMkLst>
        </pc:spChg>
        <pc:picChg chg="add">
          <ac:chgData name="Sally King" userId="3d12e5e8-edbd-4952-92f5-8a6f704e1667" providerId="ADAL" clId="{4546B50C-7B3B-4BD5-9076-4D9086F42951}" dt="2022-10-18T18:27:57.484" v="8" actId="26606"/>
          <ac:picMkLst>
            <pc:docMk/>
            <pc:sldMk cId="0" sldId="256"/>
            <ac:picMk id="91" creationId="{91B28F63-CF00-448F-B141-FE33C33B1891}"/>
          </ac:picMkLst>
        </pc:picChg>
        <pc:picChg chg="add">
          <ac:chgData name="Sally King" userId="3d12e5e8-edbd-4952-92f5-8a6f704e1667" providerId="ADAL" clId="{4546B50C-7B3B-4BD5-9076-4D9086F42951}" dt="2022-10-18T18:27:57.484" v="8" actId="26606"/>
          <ac:picMkLst>
            <pc:docMk/>
            <pc:sldMk cId="0" sldId="256"/>
            <ac:picMk id="93" creationId="{2AE609E2-8522-44E4-9077-980E5BCF3E14}"/>
          </ac:picMkLst>
        </pc:picChg>
        <pc:picChg chg="add">
          <ac:chgData name="Sally King" userId="3d12e5e8-edbd-4952-92f5-8a6f704e1667" providerId="ADAL" clId="{4546B50C-7B3B-4BD5-9076-4D9086F42951}" dt="2022-10-18T18:27:57.484" v="8" actId="26606"/>
          <ac:picMkLst>
            <pc:docMk/>
            <pc:sldMk cId="0" sldId="256"/>
            <ac:picMk id="97" creationId="{8949AD42-25FD-4C3D-9EEE-B7FEC5809988}"/>
          </ac:picMkLst>
        </pc:picChg>
        <pc:picChg chg="add">
          <ac:chgData name="Sally King" userId="3d12e5e8-edbd-4952-92f5-8a6f704e1667" providerId="ADAL" clId="{4546B50C-7B3B-4BD5-9076-4D9086F42951}" dt="2022-10-18T18:27:57.484" v="8" actId="26606"/>
          <ac:picMkLst>
            <pc:docMk/>
            <pc:sldMk cId="0" sldId="256"/>
            <ac:picMk id="99" creationId="{6AC7D913-60B7-4603-881B-831DA5D3A940}"/>
          </ac:picMkLst>
        </pc:picChg>
      </pc:sldChg>
      <pc:sldChg chg="addSp delSp modSp mod">
        <pc:chgData name="Sally King" userId="3d12e5e8-edbd-4952-92f5-8a6f704e1667" providerId="ADAL" clId="{4546B50C-7B3B-4BD5-9076-4D9086F42951}" dt="2022-10-18T18:46:21.703" v="702" actId="26606"/>
        <pc:sldMkLst>
          <pc:docMk/>
          <pc:sldMk cId="0" sldId="261"/>
        </pc:sldMkLst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93" creationId="{C393B4A7-6ABF-423D-A762-3CDB4897A833}"/>
          </ac:spMkLst>
        </pc:spChg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99" creationId="{01AD250C-F2EA-449F-9B14-DF5BB674C500}"/>
          </ac:spMkLst>
        </pc:spChg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101" creationId="{F747F1B4-B831-4277-8AB0-32767F7EB7BF}"/>
          </ac:spMkLst>
        </pc:spChg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103" creationId="{D80CFA21-AB7C-4BEB-9BFF-05764FBBF3C6}"/>
          </ac:spMkLst>
        </pc:spChg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105" creationId="{12F7E335-851A-4CAE-B09F-E657819D4600}"/>
          </ac:spMkLst>
        </pc:spChg>
        <pc:spChg chg="add del">
          <ac:chgData name="Sally King" userId="3d12e5e8-edbd-4952-92f5-8a6f704e1667" providerId="ADAL" clId="{4546B50C-7B3B-4BD5-9076-4D9086F42951}" dt="2022-10-18T18:45:57.232" v="697" actId="26606"/>
          <ac:spMkLst>
            <pc:docMk/>
            <pc:sldMk cId="0" sldId="261"/>
            <ac:spMk id="107" creationId="{10B541F0-7F6E-402E-84D8-CF96EACA5FBC}"/>
          </ac:spMkLst>
        </pc:spChg>
        <pc:spChg chg="mod or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29" creationId="{00000000-0000-0000-0000-000000000000}"/>
          </ac:spMkLst>
        </pc:spChg>
        <pc:spChg chg="or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31" creationId="{00000000-0000-0000-0000-000000000000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60" creationId="{4AC0CD9D-7610-4620-93B4-798CCD9AB581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66" creationId="{DE4D62F9-188E-4530-84C2-24BDEE4BEB82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68" creationId="{14A2F755-5219-4C4E-9378-2C80BB08DF8E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70" creationId="{BA042B41-CFBF-4E11-965F-B1906826A847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72" creationId="{ED9FFD70-7E69-43F7-BAFF-08A75B3AE097}"/>
          </ac:spMkLst>
        </pc:spChg>
        <pc:spChg chg="add del">
          <ac:chgData name="Sally King" userId="3d12e5e8-edbd-4952-92f5-8a6f704e1667" providerId="ADAL" clId="{4546B50C-7B3B-4BD5-9076-4D9086F42951}" dt="2022-10-18T18:45:57.200" v="696" actId="26606"/>
          <ac:spMkLst>
            <pc:docMk/>
            <pc:sldMk cId="0" sldId="261"/>
            <ac:spMk id="174" creationId="{9A87AD7E-457F-4836-8DDE-FFE0F009388A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78" creationId="{4AC0CD9D-7610-4620-93B4-798CCD9AB581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81" creationId="{DE4D62F9-188E-4530-84C2-24BDEE4BEB82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82" creationId="{DE92A8BB-07B9-40DB-984F-2CB1A2535B9E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83" creationId="{2CDDB745-6C26-4B79-9EF2-08E3E4AB9024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84" creationId="{80B3FE6C-0A59-4114-88CB-3C3172D6AFF8}"/>
          </ac:spMkLst>
        </pc:spChg>
        <pc:spChg chg="add del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85" creationId="{DDA3A238-516A-4076-B3C2-230D913508F2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194" creationId="{C393B4A7-6ABF-423D-A762-3CDB4897A833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200" creationId="{01AD250C-F2EA-449F-9B14-DF5BB674C500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202" creationId="{F747F1B4-B831-4277-8AB0-32767F7EB7BF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204" creationId="{D80CFA21-AB7C-4BEB-9BFF-05764FBBF3C6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206" creationId="{12F7E335-851A-4CAE-B09F-E657819D4600}"/>
          </ac:spMkLst>
        </pc:spChg>
        <pc:spChg chg="add">
          <ac:chgData name="Sally King" userId="3d12e5e8-edbd-4952-92f5-8a6f704e1667" providerId="ADAL" clId="{4546B50C-7B3B-4BD5-9076-4D9086F42951}" dt="2022-10-18T18:46:21.703" v="702" actId="26606"/>
          <ac:spMkLst>
            <pc:docMk/>
            <pc:sldMk cId="0" sldId="261"/>
            <ac:spMk id="208" creationId="{10B541F0-7F6E-402E-84D8-CF96EACA5FBC}"/>
          </ac:spMkLst>
        </pc:spChg>
        <pc:graphicFrameChg chg="mod modGraphic">
          <ac:chgData name="Sally King" userId="3d12e5e8-edbd-4952-92f5-8a6f704e1667" providerId="ADAL" clId="{4546B50C-7B3B-4BD5-9076-4D9086F42951}" dt="2022-10-18T18:46:21.703" v="702" actId="26606"/>
          <ac:graphicFrameMkLst>
            <pc:docMk/>
            <pc:sldMk cId="0" sldId="261"/>
            <ac:graphicFrameMk id="133" creationId="{C751DAED-EB81-4F4B-8E7C-D3EA0294695A}"/>
          </ac:graphicFrameMkLst>
        </pc:graphicFrameChg>
        <pc:picChg chg="add del">
          <ac:chgData name="Sally King" userId="3d12e5e8-edbd-4952-92f5-8a6f704e1667" providerId="ADAL" clId="{4546B50C-7B3B-4BD5-9076-4D9086F42951}" dt="2022-10-18T18:45:57.232" v="697" actId="26606"/>
          <ac:picMkLst>
            <pc:docMk/>
            <pc:sldMk cId="0" sldId="261"/>
            <ac:picMk id="95" creationId="{9CD2319A-6FA9-4EFB-9EDF-7304467425E8}"/>
          </ac:picMkLst>
        </pc:picChg>
        <pc:picChg chg="add del">
          <ac:chgData name="Sally King" userId="3d12e5e8-edbd-4952-92f5-8a6f704e1667" providerId="ADAL" clId="{4546B50C-7B3B-4BD5-9076-4D9086F42951}" dt="2022-10-18T18:45:57.232" v="697" actId="26606"/>
          <ac:picMkLst>
            <pc:docMk/>
            <pc:sldMk cId="0" sldId="261"/>
            <ac:picMk id="97" creationId="{D1692A93-3514-4486-8B67-CCA4E0259BCB}"/>
          </ac:picMkLst>
        </pc:picChg>
        <pc:picChg chg="add del">
          <ac:chgData name="Sally King" userId="3d12e5e8-edbd-4952-92f5-8a6f704e1667" providerId="ADAL" clId="{4546B50C-7B3B-4BD5-9076-4D9086F42951}" dt="2022-10-18T18:45:57.232" v="697" actId="26606"/>
          <ac:picMkLst>
            <pc:docMk/>
            <pc:sldMk cId="0" sldId="261"/>
            <ac:picMk id="150" creationId="{F1B8F9CB-890B-4CB8-B503-188A763E2FC1}"/>
          </ac:picMkLst>
        </pc:picChg>
        <pc:picChg chg="add del">
          <ac:chgData name="Sally King" userId="3d12e5e8-edbd-4952-92f5-8a6f704e1667" providerId="ADAL" clId="{4546B50C-7B3B-4BD5-9076-4D9086F42951}" dt="2022-10-18T18:45:57.232" v="697" actId="26606"/>
          <ac:picMkLst>
            <pc:docMk/>
            <pc:sldMk cId="0" sldId="261"/>
            <ac:picMk id="151" creationId="{AA632AB4-3837-4FD0-8B62-0A18B573F46D}"/>
          </ac:picMkLst>
        </pc:picChg>
        <pc:picChg chg="add del">
          <ac:chgData name="Sally King" userId="3d12e5e8-edbd-4952-92f5-8a6f704e1667" providerId="ADAL" clId="{4546B50C-7B3B-4BD5-9076-4D9086F42951}" dt="2022-10-18T18:45:57.200" v="696" actId="26606"/>
          <ac:picMkLst>
            <pc:docMk/>
            <pc:sldMk cId="0" sldId="261"/>
            <ac:picMk id="156" creationId="{41B68C77-138E-4BF7-A276-BD0C78A4219F}"/>
          </ac:picMkLst>
        </pc:picChg>
        <pc:picChg chg="add del">
          <ac:chgData name="Sally King" userId="3d12e5e8-edbd-4952-92f5-8a6f704e1667" providerId="ADAL" clId="{4546B50C-7B3B-4BD5-9076-4D9086F42951}" dt="2022-10-18T18:45:57.200" v="696" actId="26606"/>
          <ac:picMkLst>
            <pc:docMk/>
            <pc:sldMk cId="0" sldId="261"/>
            <ac:picMk id="158" creationId="{7C268552-D473-46ED-B1B8-422042C4DEF1}"/>
          </ac:picMkLst>
        </pc:picChg>
        <pc:picChg chg="add del">
          <ac:chgData name="Sally King" userId="3d12e5e8-edbd-4952-92f5-8a6f704e1667" providerId="ADAL" clId="{4546B50C-7B3B-4BD5-9076-4D9086F42951}" dt="2022-10-18T18:45:57.200" v="696" actId="26606"/>
          <ac:picMkLst>
            <pc:docMk/>
            <pc:sldMk cId="0" sldId="261"/>
            <ac:picMk id="162" creationId="{B9238B3E-24AA-439A-B527-6C5DF6D72145}"/>
          </ac:picMkLst>
        </pc:picChg>
        <pc:picChg chg="add del">
          <ac:chgData name="Sally King" userId="3d12e5e8-edbd-4952-92f5-8a6f704e1667" providerId="ADAL" clId="{4546B50C-7B3B-4BD5-9076-4D9086F42951}" dt="2022-10-18T18:45:57.200" v="696" actId="26606"/>
          <ac:picMkLst>
            <pc:docMk/>
            <pc:sldMk cId="0" sldId="261"/>
            <ac:picMk id="164" creationId="{69F01145-BEA3-4CBF-AA21-10077B948CA8}"/>
          </ac:picMkLst>
        </pc:picChg>
        <pc:picChg chg="add del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76" creationId="{41B68C77-138E-4BF7-A276-BD0C78A4219F}"/>
          </ac:picMkLst>
        </pc:picChg>
        <pc:picChg chg="add del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77" creationId="{7C268552-D473-46ED-B1B8-422042C4DEF1}"/>
          </ac:picMkLst>
        </pc:picChg>
        <pc:picChg chg="add del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79" creationId="{B9238B3E-24AA-439A-B527-6C5DF6D72145}"/>
          </ac:picMkLst>
        </pc:picChg>
        <pc:picChg chg="add del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80" creationId="{69F01145-BEA3-4CBF-AA21-10077B948CA8}"/>
          </ac:picMkLst>
        </pc:picChg>
        <pc:picChg chg="add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90" creationId="{F1B8F9CB-890B-4CB8-B503-188A763E2FC1}"/>
          </ac:picMkLst>
        </pc:picChg>
        <pc:picChg chg="add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92" creationId="{AA632AB4-3837-4FD0-8B62-0A18B573F46D}"/>
          </ac:picMkLst>
        </pc:picChg>
        <pc:picChg chg="add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96" creationId="{9CD2319A-6FA9-4EFB-9EDF-7304467425E8}"/>
          </ac:picMkLst>
        </pc:picChg>
        <pc:picChg chg="add">
          <ac:chgData name="Sally King" userId="3d12e5e8-edbd-4952-92f5-8a6f704e1667" providerId="ADAL" clId="{4546B50C-7B3B-4BD5-9076-4D9086F42951}" dt="2022-10-18T18:46:21.703" v="702" actId="26606"/>
          <ac:picMkLst>
            <pc:docMk/>
            <pc:sldMk cId="0" sldId="261"/>
            <ac:picMk id="198" creationId="{D1692A93-3514-4486-8B67-CCA4E0259BCB}"/>
          </ac:picMkLst>
        </pc:picChg>
      </pc:sldChg>
      <pc:sldChg chg="addSp delSp modSp mod">
        <pc:chgData name="Sally King" userId="3d12e5e8-edbd-4952-92f5-8a6f704e1667" providerId="ADAL" clId="{4546B50C-7B3B-4BD5-9076-4D9086F42951}" dt="2022-10-18T18:46:42.639" v="705" actId="122"/>
        <pc:sldMkLst>
          <pc:docMk/>
          <pc:sldMk cId="0" sldId="262"/>
        </pc:sldMkLst>
        <pc:spChg chg="mod">
          <ac:chgData name="Sally King" userId="3d12e5e8-edbd-4952-92f5-8a6f704e1667" providerId="ADAL" clId="{4546B50C-7B3B-4BD5-9076-4D9086F42951}" dt="2022-10-18T18:46:42.639" v="705" actId="122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39" creationId="{00000000-0000-0000-0000-000000000000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50" creationId="{C393B4A7-6ABF-423D-A762-3CDB4897A833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56" creationId="{01AD250C-F2EA-449F-9B14-DF5BB674C500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58" creationId="{F747F1B4-B831-4277-8AB0-32767F7EB7BF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60" creationId="{D80CFA21-AB7C-4BEB-9BFF-05764FBBF3C6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62" creationId="{12F7E335-851A-4CAE-B09F-E657819D4600}"/>
          </ac:spMkLst>
        </pc:spChg>
        <pc:spChg chg="del">
          <ac:chgData name="Sally King" userId="3d12e5e8-edbd-4952-92f5-8a6f704e1667" providerId="ADAL" clId="{4546B50C-7B3B-4BD5-9076-4D9086F42951}" dt="2022-10-18T18:38:57.696" v="493" actId="26606"/>
          <ac:spMkLst>
            <pc:docMk/>
            <pc:sldMk cId="0" sldId="262"/>
            <ac:spMk id="164" creationId="{10B541F0-7F6E-402E-84D8-CF96EACA5FBC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73" creationId="{C393B4A7-6ABF-423D-A762-3CDB4897A833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79" creationId="{01AD250C-F2EA-449F-9B14-DF5BB674C500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81" creationId="{F747F1B4-B831-4277-8AB0-32767F7EB7BF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83" creationId="{D80CFA21-AB7C-4BEB-9BFF-05764FBBF3C6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85" creationId="{12F7E335-851A-4CAE-B09F-E657819D4600}"/>
          </ac:spMkLst>
        </pc:spChg>
        <pc:spChg chg="add del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87" creationId="{10B541F0-7F6E-402E-84D8-CF96EACA5FBC}"/>
          </ac:spMkLst>
        </pc:spChg>
        <pc:spChg chg="ad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196" creationId="{C393B4A7-6ABF-423D-A762-3CDB4897A833}"/>
          </ac:spMkLst>
        </pc:spChg>
        <pc:spChg chg="ad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202" creationId="{01AD250C-F2EA-449F-9B14-DF5BB674C500}"/>
          </ac:spMkLst>
        </pc:spChg>
        <pc:spChg chg="ad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204" creationId="{B5541CD5-D7AC-4686-8783-CF5D1D4FC266}"/>
          </ac:spMkLst>
        </pc:spChg>
        <pc:spChg chg="ad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206" creationId="{0420923D-0C6E-4656-9A01-EE9FB6345EB3}"/>
          </ac:spMkLst>
        </pc:spChg>
        <pc:spChg chg="add">
          <ac:chgData name="Sally King" userId="3d12e5e8-edbd-4952-92f5-8a6f704e1667" providerId="ADAL" clId="{4546B50C-7B3B-4BD5-9076-4D9086F42951}" dt="2022-10-18T18:46:31.793" v="703" actId="26606"/>
          <ac:spMkLst>
            <pc:docMk/>
            <pc:sldMk cId="0" sldId="262"/>
            <ac:spMk id="208" creationId="{904D0A95-DEAA-4B8D-A340-BEC3A5DBCDDB}"/>
          </ac:spMkLst>
        </pc:spChg>
        <pc:graphicFrameChg chg="mod modGraphic">
          <ac:chgData name="Sally King" userId="3d12e5e8-edbd-4952-92f5-8a6f704e1667" providerId="ADAL" clId="{4546B50C-7B3B-4BD5-9076-4D9086F42951}" dt="2022-10-18T18:46:36.290" v="704" actId="14100"/>
          <ac:graphicFrameMkLst>
            <pc:docMk/>
            <pc:sldMk cId="0" sldId="262"/>
            <ac:graphicFrameMk id="141" creationId="{DCF10A98-DA15-4C39-B2BC-689BD307C967}"/>
          </ac:graphicFrameMkLst>
        </pc:graphicFrameChg>
        <pc:picChg chg="del">
          <ac:chgData name="Sally King" userId="3d12e5e8-edbd-4952-92f5-8a6f704e1667" providerId="ADAL" clId="{4546B50C-7B3B-4BD5-9076-4D9086F42951}" dt="2022-10-18T18:38:57.696" v="493" actId="26606"/>
          <ac:picMkLst>
            <pc:docMk/>
            <pc:sldMk cId="0" sldId="262"/>
            <ac:picMk id="146" creationId="{F1B8F9CB-890B-4CB8-B503-188A763E2FC1}"/>
          </ac:picMkLst>
        </pc:picChg>
        <pc:picChg chg="del">
          <ac:chgData name="Sally King" userId="3d12e5e8-edbd-4952-92f5-8a6f704e1667" providerId="ADAL" clId="{4546B50C-7B3B-4BD5-9076-4D9086F42951}" dt="2022-10-18T18:38:57.696" v="493" actId="26606"/>
          <ac:picMkLst>
            <pc:docMk/>
            <pc:sldMk cId="0" sldId="262"/>
            <ac:picMk id="148" creationId="{AA632AB4-3837-4FD0-8B62-0A18B573F46D}"/>
          </ac:picMkLst>
        </pc:picChg>
        <pc:picChg chg="del">
          <ac:chgData name="Sally King" userId="3d12e5e8-edbd-4952-92f5-8a6f704e1667" providerId="ADAL" clId="{4546B50C-7B3B-4BD5-9076-4D9086F42951}" dt="2022-10-18T18:38:57.696" v="493" actId="26606"/>
          <ac:picMkLst>
            <pc:docMk/>
            <pc:sldMk cId="0" sldId="262"/>
            <ac:picMk id="152" creationId="{9CD2319A-6FA9-4EFB-9EDF-7304467425E8}"/>
          </ac:picMkLst>
        </pc:picChg>
        <pc:picChg chg="del">
          <ac:chgData name="Sally King" userId="3d12e5e8-edbd-4952-92f5-8a6f704e1667" providerId="ADAL" clId="{4546B50C-7B3B-4BD5-9076-4D9086F42951}" dt="2022-10-18T18:38:57.696" v="493" actId="26606"/>
          <ac:picMkLst>
            <pc:docMk/>
            <pc:sldMk cId="0" sldId="262"/>
            <ac:picMk id="154" creationId="{D1692A93-3514-4486-8B67-CCA4E0259BCB}"/>
          </ac:picMkLst>
        </pc:picChg>
        <pc:picChg chg="add del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69" creationId="{F1B8F9CB-890B-4CB8-B503-188A763E2FC1}"/>
          </ac:picMkLst>
        </pc:picChg>
        <pc:picChg chg="add del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71" creationId="{AA632AB4-3837-4FD0-8B62-0A18B573F46D}"/>
          </ac:picMkLst>
        </pc:picChg>
        <pc:picChg chg="add del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75" creationId="{9CD2319A-6FA9-4EFB-9EDF-7304467425E8}"/>
          </ac:picMkLst>
        </pc:picChg>
        <pc:picChg chg="add del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77" creationId="{D1692A93-3514-4486-8B67-CCA4E0259BCB}"/>
          </ac:picMkLst>
        </pc:picChg>
        <pc:picChg chg="add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92" creationId="{F1B8F9CB-890B-4CB8-B503-188A763E2FC1}"/>
          </ac:picMkLst>
        </pc:picChg>
        <pc:picChg chg="add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94" creationId="{AA632AB4-3837-4FD0-8B62-0A18B573F46D}"/>
          </ac:picMkLst>
        </pc:picChg>
        <pc:picChg chg="add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198" creationId="{9CD2319A-6FA9-4EFB-9EDF-7304467425E8}"/>
          </ac:picMkLst>
        </pc:picChg>
        <pc:picChg chg="add">
          <ac:chgData name="Sally King" userId="3d12e5e8-edbd-4952-92f5-8a6f704e1667" providerId="ADAL" clId="{4546B50C-7B3B-4BD5-9076-4D9086F42951}" dt="2022-10-18T18:46:31.793" v="703" actId="26606"/>
          <ac:picMkLst>
            <pc:docMk/>
            <pc:sldMk cId="0" sldId="262"/>
            <ac:picMk id="200" creationId="{D1692A93-3514-4486-8B67-CCA4E0259BCB}"/>
          </ac:picMkLst>
        </pc:picChg>
      </pc:sldChg>
      <pc:sldChg chg="modSp">
        <pc:chgData name="Sally King" userId="3d12e5e8-edbd-4952-92f5-8a6f704e1667" providerId="ADAL" clId="{4546B50C-7B3B-4BD5-9076-4D9086F42951}" dt="2022-10-18T18:44:27.610" v="694" actId="20577"/>
        <pc:sldMkLst>
          <pc:docMk/>
          <pc:sldMk cId="0" sldId="263"/>
        </pc:sldMkLst>
        <pc:graphicFrameChg chg="mod">
          <ac:chgData name="Sally King" userId="3d12e5e8-edbd-4952-92f5-8a6f704e1667" providerId="ADAL" clId="{4546B50C-7B3B-4BD5-9076-4D9086F42951}" dt="2022-10-18T18:44:27.610" v="694" actId="20577"/>
          <ac:graphicFrameMkLst>
            <pc:docMk/>
            <pc:sldMk cId="0" sldId="263"/>
            <ac:graphicFrameMk id="149" creationId="{D34696C2-BE32-4E39-A1F0-6D3A98AD5EC0}"/>
          </ac:graphicFrameMkLst>
        </pc:graphicFrameChg>
      </pc:sldChg>
      <pc:sldChg chg="addSp delSp modSp mod">
        <pc:chgData name="Sally King" userId="3d12e5e8-edbd-4952-92f5-8a6f704e1667" providerId="ADAL" clId="{4546B50C-7B3B-4BD5-9076-4D9086F42951}" dt="2022-10-18T18:54:28.890" v="770" actId="14100"/>
        <pc:sldMkLst>
          <pc:docMk/>
          <pc:sldMk cId="0" sldId="265"/>
        </pc:sldMkLst>
        <pc:spChg chg="mod">
          <ac:chgData name="Sally King" userId="3d12e5e8-edbd-4952-92f5-8a6f704e1667" providerId="ADAL" clId="{4546B50C-7B3B-4BD5-9076-4D9086F42951}" dt="2022-10-18T18:47:58.357" v="722" actId="20577"/>
          <ac:spMkLst>
            <pc:docMk/>
            <pc:sldMk cId="0" sldId="265"/>
            <ac:spMk id="160" creationId="{00000000-0000-0000-0000-000000000000}"/>
          </ac:spMkLst>
        </pc:spChg>
        <pc:spChg chg="mod">
          <ac:chgData name="Sally King" userId="3d12e5e8-edbd-4952-92f5-8a6f704e1667" providerId="ADAL" clId="{4546B50C-7B3B-4BD5-9076-4D9086F42951}" dt="2022-10-18T18:54:17.695" v="769" actId="1076"/>
          <ac:spMkLst>
            <pc:docMk/>
            <pc:sldMk cId="0" sldId="265"/>
            <ac:spMk id="161" creationId="{00000000-0000-0000-0000-000000000000}"/>
          </ac:spMkLst>
        </pc:spChg>
        <pc:picChg chg="add mod">
          <ac:chgData name="Sally King" userId="3d12e5e8-edbd-4952-92f5-8a6f704e1667" providerId="ADAL" clId="{4546B50C-7B3B-4BD5-9076-4D9086F42951}" dt="2022-10-18T18:54:28.890" v="770" actId="14100"/>
          <ac:picMkLst>
            <pc:docMk/>
            <pc:sldMk cId="0" sldId="265"/>
            <ac:picMk id="3" creationId="{3D541E6A-B863-43BD-A939-228A74BC57E6}"/>
          </ac:picMkLst>
        </pc:picChg>
        <pc:picChg chg="del">
          <ac:chgData name="Sally King" userId="3d12e5e8-edbd-4952-92f5-8a6f704e1667" providerId="ADAL" clId="{4546B50C-7B3B-4BD5-9076-4D9086F42951}" dt="2022-10-18T18:47:04.828" v="706" actId="478"/>
          <ac:picMkLst>
            <pc:docMk/>
            <pc:sldMk cId="0" sldId="265"/>
            <ac:picMk id="13" creationId="{C3ABAA03-D396-4BA3-8B0F-CE23C2870FCD}"/>
          </ac:picMkLst>
        </pc:picChg>
      </pc:sldChg>
      <pc:sldChg chg="addSp delSp modSp mod">
        <pc:chgData name="Sally King" userId="3d12e5e8-edbd-4952-92f5-8a6f704e1667" providerId="ADAL" clId="{4546B50C-7B3B-4BD5-9076-4D9086F42951}" dt="2022-10-18T18:57:21.349" v="795" actId="20577"/>
        <pc:sldMkLst>
          <pc:docMk/>
          <pc:sldMk cId="2813244504" sldId="281"/>
        </pc:sldMkLst>
        <pc:spChg chg="mod">
          <ac:chgData name="Sally King" userId="3d12e5e8-edbd-4952-92f5-8a6f704e1667" providerId="ADAL" clId="{4546B50C-7B3B-4BD5-9076-4D9086F42951}" dt="2022-10-18T18:57:21.349" v="795" actId="20577"/>
          <ac:spMkLst>
            <pc:docMk/>
            <pc:sldMk cId="2813244504" sldId="281"/>
            <ac:spMk id="2" creationId="{C40D56C7-7CBA-4BAE-9827-1C3962415EE9}"/>
          </ac:spMkLst>
        </pc:spChg>
        <pc:spChg chg="mod">
          <ac:chgData name="Sally King" userId="3d12e5e8-edbd-4952-92f5-8a6f704e1667" providerId="ADAL" clId="{4546B50C-7B3B-4BD5-9076-4D9086F42951}" dt="2022-10-18T18:47:14.594" v="709" actId="6549"/>
          <ac:spMkLst>
            <pc:docMk/>
            <pc:sldMk cId="2813244504" sldId="281"/>
            <ac:spMk id="32" creationId="{E9D65712-C306-4561-B8CA-E8D15B08E3BD}"/>
          </ac:spMkLst>
        </pc:spChg>
        <pc:picChg chg="add mod">
          <ac:chgData name="Sally King" userId="3d12e5e8-edbd-4952-92f5-8a6f704e1667" providerId="ADAL" clId="{4546B50C-7B3B-4BD5-9076-4D9086F42951}" dt="2022-10-18T18:53:41.325" v="766" actId="14100"/>
          <ac:picMkLst>
            <pc:docMk/>
            <pc:sldMk cId="2813244504" sldId="281"/>
            <ac:picMk id="4" creationId="{7EC345AA-5351-4D4E-ACA1-7B276E468945}"/>
          </ac:picMkLst>
        </pc:picChg>
        <pc:picChg chg="del mod">
          <ac:chgData name="Sally King" userId="3d12e5e8-edbd-4952-92f5-8a6f704e1667" providerId="ADAL" clId="{4546B50C-7B3B-4BD5-9076-4D9086F42951}" dt="2022-10-18T18:47:10.502" v="708" actId="478"/>
          <ac:picMkLst>
            <pc:docMk/>
            <pc:sldMk cId="2813244504" sldId="281"/>
            <ac:picMk id="9" creationId="{E5B8B2E3-70FC-493A-9CF3-563E822E4777}"/>
          </ac:picMkLst>
        </pc:picChg>
        <pc:picChg chg="del">
          <ac:chgData name="Sally King" userId="3d12e5e8-edbd-4952-92f5-8a6f704e1667" providerId="ADAL" clId="{4546B50C-7B3B-4BD5-9076-4D9086F42951}" dt="2022-10-18T18:47:16.799" v="710" actId="478"/>
          <ac:picMkLst>
            <pc:docMk/>
            <pc:sldMk cId="2813244504" sldId="281"/>
            <ac:picMk id="11" creationId="{65BCBE8C-E143-4AE3-8768-B8D7D7935107}"/>
          </ac:picMkLst>
        </pc:picChg>
      </pc:sldChg>
      <pc:sldChg chg="addSp delSp modSp mod setBg setClrOvrMap">
        <pc:chgData name="Sally King" userId="3d12e5e8-edbd-4952-92f5-8a6f704e1667" providerId="ADAL" clId="{4546B50C-7B3B-4BD5-9076-4D9086F42951}" dt="2022-10-18T19:05:18.835" v="944" actId="14100"/>
        <pc:sldMkLst>
          <pc:docMk/>
          <pc:sldMk cId="906464926" sldId="282"/>
        </pc:sldMkLst>
        <pc:spChg chg="mod ord">
          <ac:chgData name="Sally King" userId="3d12e5e8-edbd-4952-92f5-8a6f704e1667" providerId="ADAL" clId="{4546B50C-7B3B-4BD5-9076-4D9086F42951}" dt="2022-10-18T19:00:56.248" v="847" actId="1076"/>
          <ac:spMkLst>
            <pc:docMk/>
            <pc:sldMk cId="906464926" sldId="282"/>
            <ac:spMk id="2" creationId="{434C0580-5237-4D9E-BD79-D73929DAD600}"/>
          </ac:spMkLst>
        </pc:spChg>
        <pc:spChg chg="mod ord">
          <ac:chgData name="Sally King" userId="3d12e5e8-edbd-4952-92f5-8a6f704e1667" providerId="ADAL" clId="{4546B50C-7B3B-4BD5-9076-4D9086F42951}" dt="2022-10-18T19:05:18.835" v="944" actId="14100"/>
          <ac:spMkLst>
            <pc:docMk/>
            <pc:sldMk cId="906464926" sldId="282"/>
            <ac:spMk id="3" creationId="{776B6E97-4F67-4DAC-B140-F07C4A51E42D}"/>
          </ac:spMkLst>
        </pc:spChg>
        <pc:spChg chg="mo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5" creationId="{06781592-6EA9-4182-AB14-AFE5E96A75CF}"/>
          </ac:spMkLst>
        </pc:spChg>
        <pc:spChg chg="del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18" creationId="{D42CF425-7213-4F89-B0FF-4C2BDDD9C680}"/>
          </ac:spMkLst>
        </pc:spChg>
        <pc:spChg chg="del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24" creationId="{202A25CB-1ED1-4C87-AB49-8D3BC684D1CE}"/>
          </ac:spMkLst>
        </pc:spChg>
        <pc:spChg chg="del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26" creationId="{7D9681AB-65CF-47E9-9FA3-7B05D6349977}"/>
          </ac:spMkLst>
        </pc:spChg>
        <pc:spChg chg="del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28" creationId="{8FCA736E-BDE3-4D4D-8D87-E9AE79250CFF}"/>
          </ac:spMkLst>
        </pc:spChg>
        <pc:spChg chg="del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30" creationId="{129AA25D-1E7A-4074-BF68-D55A83B81BB0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39" creationId="{4AC0CD9D-7610-4620-93B4-798CCD9AB581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45" creationId="{DE4D62F9-188E-4530-84C2-24BDEE4BEB82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47" creationId="{D27CF008-4B18-436D-B2D5-C1346C12438E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49" creationId="{CE22DAD8-5F67-4B73-ADA9-06EF381F7AD6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51" creationId="{E4F17063-EDA4-417B-946F-BA357F3B390D}"/>
          </ac:spMkLst>
        </pc:spChg>
        <pc:spChg chg="add">
          <ac:chgData name="Sally King" userId="3d12e5e8-edbd-4952-92f5-8a6f704e1667" providerId="ADAL" clId="{4546B50C-7B3B-4BD5-9076-4D9086F42951}" dt="2022-10-18T18:58:09.095" v="820" actId="26606"/>
          <ac:spMkLst>
            <pc:docMk/>
            <pc:sldMk cId="906464926" sldId="282"/>
            <ac:spMk id="53" creationId="{D36F3EEA-55D4-4677-80E7-92D00B8F343B}"/>
          </ac:spMkLst>
        </pc:spChg>
        <pc:picChg chg="add mod">
          <ac:chgData name="Sally King" userId="3d12e5e8-edbd-4952-92f5-8a6f704e1667" providerId="ADAL" clId="{4546B50C-7B3B-4BD5-9076-4D9086F42951}" dt="2022-10-18T18:59:14.963" v="832" actId="14100"/>
          <ac:picMkLst>
            <pc:docMk/>
            <pc:sldMk cId="906464926" sldId="282"/>
            <ac:picMk id="6" creationId="{C97FEF47-1E17-4BB1-9906-DFDE9CC58F4B}"/>
          </ac:picMkLst>
        </pc:picChg>
        <pc:picChg chg="del">
          <ac:chgData name="Sally King" userId="3d12e5e8-edbd-4952-92f5-8a6f704e1667" providerId="ADAL" clId="{4546B50C-7B3B-4BD5-9076-4D9086F42951}" dt="2022-10-18T18:47:23.060" v="711" actId="478"/>
          <ac:picMkLst>
            <pc:docMk/>
            <pc:sldMk cId="906464926" sldId="282"/>
            <ac:picMk id="7" creationId="{EA6670F4-6623-48FD-8D46-57A3FEA32C01}"/>
          </ac:picMkLst>
        </pc:picChg>
        <pc:picChg chg="del">
          <ac:chgData name="Sally King" userId="3d12e5e8-edbd-4952-92f5-8a6f704e1667" providerId="ADAL" clId="{4546B50C-7B3B-4BD5-9076-4D9086F42951}" dt="2022-10-18T18:47:24.684" v="712" actId="478"/>
          <ac:picMkLst>
            <pc:docMk/>
            <pc:sldMk cId="906464926" sldId="282"/>
            <ac:picMk id="9" creationId="{09C6EE87-2BB9-4181-9888-4327E27760A6}"/>
          </ac:picMkLst>
        </pc:picChg>
        <pc:picChg chg="del">
          <ac:chgData name="Sally King" userId="3d12e5e8-edbd-4952-92f5-8a6f704e1667" providerId="ADAL" clId="{4546B50C-7B3B-4BD5-9076-4D9086F42951}" dt="2022-10-18T18:47:26.615" v="713" actId="478"/>
          <ac:picMkLst>
            <pc:docMk/>
            <pc:sldMk cId="906464926" sldId="282"/>
            <ac:picMk id="11" creationId="{E517584D-4B97-40A5-8712-324E864DEC39}"/>
          </ac:picMkLst>
        </pc:picChg>
        <pc:picChg chg="del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14" creationId="{412E3267-7ABE-412B-8580-47EC0D1F61FE}"/>
          </ac:picMkLst>
        </pc:picChg>
        <pc:picChg chg="del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16" creationId="{20B62C5A-2250-4380-AB23-DB87446CCED0}"/>
          </ac:picMkLst>
        </pc:picChg>
        <pc:picChg chg="del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20" creationId="{D35DA97D-88F8-4249-B650-4FC9FD50A382}"/>
          </ac:picMkLst>
        </pc:picChg>
        <pc:picChg chg="del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22" creationId="{43F38673-6E30-4BAE-AC67-0B283EBF4291}"/>
          </ac:picMkLst>
        </pc:picChg>
        <pc:picChg chg="add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35" creationId="{41B68C77-138E-4BF7-A276-BD0C78A4219F}"/>
          </ac:picMkLst>
        </pc:picChg>
        <pc:picChg chg="add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37" creationId="{7C268552-D473-46ED-B1B8-422042C4DEF1}"/>
          </ac:picMkLst>
        </pc:picChg>
        <pc:picChg chg="add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41" creationId="{B9238B3E-24AA-439A-B527-6C5DF6D72145}"/>
          </ac:picMkLst>
        </pc:picChg>
        <pc:picChg chg="add">
          <ac:chgData name="Sally King" userId="3d12e5e8-edbd-4952-92f5-8a6f704e1667" providerId="ADAL" clId="{4546B50C-7B3B-4BD5-9076-4D9086F42951}" dt="2022-10-18T18:58:09.095" v="820" actId="26606"/>
          <ac:picMkLst>
            <pc:docMk/>
            <pc:sldMk cId="906464926" sldId="282"/>
            <ac:picMk id="43" creationId="{69F01145-BEA3-4CBF-AA21-10077B948CA8}"/>
          </ac:picMkLst>
        </pc:picChg>
      </pc:sldChg>
      <pc:sldChg chg="delSp modSp mod">
        <pc:chgData name="Sally King" userId="3d12e5e8-edbd-4952-92f5-8a6f704e1667" providerId="ADAL" clId="{4546B50C-7B3B-4BD5-9076-4D9086F42951}" dt="2022-10-18T18:48:13.489" v="728" actId="20577"/>
        <pc:sldMkLst>
          <pc:docMk/>
          <pc:sldMk cId="2541370533" sldId="283"/>
        </pc:sldMkLst>
        <pc:spChg chg="mod">
          <ac:chgData name="Sally King" userId="3d12e5e8-edbd-4952-92f5-8a6f704e1667" providerId="ADAL" clId="{4546B50C-7B3B-4BD5-9076-4D9086F42951}" dt="2022-10-18T18:48:13.489" v="728" actId="20577"/>
          <ac:spMkLst>
            <pc:docMk/>
            <pc:sldMk cId="2541370533" sldId="283"/>
            <ac:spMk id="2" creationId="{907DEBAF-F3C2-4879-B62D-D931BB2BC0C7}"/>
          </ac:spMkLst>
        </pc:spChg>
        <pc:spChg chg="mod">
          <ac:chgData name="Sally King" userId="3d12e5e8-edbd-4952-92f5-8a6f704e1667" providerId="ADAL" clId="{4546B50C-7B3B-4BD5-9076-4D9086F42951}" dt="2022-10-18T18:47:38.579" v="716" actId="6549"/>
          <ac:spMkLst>
            <pc:docMk/>
            <pc:sldMk cId="2541370533" sldId="283"/>
            <ac:spMk id="19" creationId="{8D73E082-B215-40B6-972A-754D0CA8015D}"/>
          </ac:spMkLst>
        </pc:spChg>
        <pc:picChg chg="del">
          <ac:chgData name="Sally King" userId="3d12e5e8-edbd-4952-92f5-8a6f704e1667" providerId="ADAL" clId="{4546B50C-7B3B-4BD5-9076-4D9086F42951}" dt="2022-10-18T18:47:35.473" v="715" actId="478"/>
          <ac:picMkLst>
            <pc:docMk/>
            <pc:sldMk cId="2541370533" sldId="283"/>
            <ac:picMk id="7" creationId="{6B69FF33-B5F2-4032-9CD7-DCA68646715F}"/>
          </ac:picMkLst>
        </pc:picChg>
      </pc:sldChg>
      <pc:sldChg chg="delSp modSp mod">
        <pc:chgData name="Sally King" userId="3d12e5e8-edbd-4952-92f5-8a6f704e1667" providerId="ADAL" clId="{4546B50C-7B3B-4BD5-9076-4D9086F42951}" dt="2022-10-18T18:48:18.541" v="730" actId="20577"/>
        <pc:sldMkLst>
          <pc:docMk/>
          <pc:sldMk cId="1232113770" sldId="284"/>
        </pc:sldMkLst>
        <pc:spChg chg="mod">
          <ac:chgData name="Sally King" userId="3d12e5e8-edbd-4952-92f5-8a6f704e1667" providerId="ADAL" clId="{4546B50C-7B3B-4BD5-9076-4D9086F42951}" dt="2022-10-18T18:48:18.541" v="730" actId="20577"/>
          <ac:spMkLst>
            <pc:docMk/>
            <pc:sldMk cId="1232113770" sldId="284"/>
            <ac:spMk id="2" creationId="{EE6A15A5-4999-4D2E-AD65-7B4C4CCC083B}"/>
          </ac:spMkLst>
        </pc:spChg>
        <pc:spChg chg="mod">
          <ac:chgData name="Sally King" userId="3d12e5e8-edbd-4952-92f5-8a6f704e1667" providerId="ADAL" clId="{4546B50C-7B3B-4BD5-9076-4D9086F42951}" dt="2022-10-18T18:47:48.930" v="718" actId="6549"/>
          <ac:spMkLst>
            <pc:docMk/>
            <pc:sldMk cId="1232113770" sldId="284"/>
            <ac:spMk id="3" creationId="{BEE93E84-BB05-410C-9B17-63C21E09AAEB}"/>
          </ac:spMkLst>
        </pc:spChg>
        <pc:picChg chg="del">
          <ac:chgData name="Sally King" userId="3d12e5e8-edbd-4952-92f5-8a6f704e1667" providerId="ADAL" clId="{4546B50C-7B3B-4BD5-9076-4D9086F42951}" dt="2022-10-18T18:47:41.602" v="717" actId="478"/>
          <ac:picMkLst>
            <pc:docMk/>
            <pc:sldMk cId="1232113770" sldId="284"/>
            <ac:picMk id="7" creationId="{26CA4A41-5C79-44A9-9C67-AC569148985B}"/>
          </ac:picMkLst>
        </pc:picChg>
      </pc:sldChg>
    </pc:docChg>
  </pc:docChgLst>
  <pc:docChgLst>
    <pc:chgData name="Sally King" userId="3d12e5e8-edbd-4952-92f5-8a6f704e1667" providerId="ADAL" clId="{C3EC1AE0-F5B4-486A-A162-049C10C0B28B}"/>
    <pc:docChg chg="modSld">
      <pc:chgData name="Sally King" userId="3d12e5e8-edbd-4952-92f5-8a6f704e1667" providerId="ADAL" clId="{C3EC1AE0-F5B4-486A-A162-049C10C0B28B}" dt="2023-01-12T00:38:48.030" v="243" actId="14100"/>
      <pc:docMkLst>
        <pc:docMk/>
      </pc:docMkLst>
      <pc:sldChg chg="modNotesTx">
        <pc:chgData name="Sally King" userId="3d12e5e8-edbd-4952-92f5-8a6f704e1667" providerId="ADAL" clId="{C3EC1AE0-F5B4-486A-A162-049C10C0B28B}" dt="2023-01-12T00:16:12.517" v="9" actId="20577"/>
        <pc:sldMkLst>
          <pc:docMk/>
          <pc:sldMk cId="0" sldId="261"/>
        </pc:sldMkLst>
      </pc:sldChg>
      <pc:sldChg chg="modNotesTx">
        <pc:chgData name="Sally King" userId="3d12e5e8-edbd-4952-92f5-8a6f704e1667" providerId="ADAL" clId="{C3EC1AE0-F5B4-486A-A162-049C10C0B28B}" dt="2023-01-12T00:20:21.854" v="26" actId="20577"/>
        <pc:sldMkLst>
          <pc:docMk/>
          <pc:sldMk cId="0" sldId="262"/>
        </pc:sldMkLst>
      </pc:sldChg>
      <pc:sldChg chg="modNotesTx">
        <pc:chgData name="Sally King" userId="3d12e5e8-edbd-4952-92f5-8a6f704e1667" providerId="ADAL" clId="{C3EC1AE0-F5B4-486A-A162-049C10C0B28B}" dt="2023-01-12T00:20:59.624" v="73" actId="20577"/>
        <pc:sldMkLst>
          <pc:docMk/>
          <pc:sldMk cId="0" sldId="263"/>
        </pc:sldMkLst>
      </pc:sldChg>
      <pc:sldChg chg="modNotesTx">
        <pc:chgData name="Sally King" userId="3d12e5e8-edbd-4952-92f5-8a6f704e1667" providerId="ADAL" clId="{C3EC1AE0-F5B4-486A-A162-049C10C0B28B}" dt="2023-01-12T00:26:38.941" v="77" actId="20577"/>
        <pc:sldMkLst>
          <pc:docMk/>
          <pc:sldMk cId="0" sldId="272"/>
        </pc:sldMkLst>
      </pc:sldChg>
      <pc:sldChg chg="modNotesTx">
        <pc:chgData name="Sally King" userId="3d12e5e8-edbd-4952-92f5-8a6f704e1667" providerId="ADAL" clId="{C3EC1AE0-F5B4-486A-A162-049C10C0B28B}" dt="2023-01-12T00:27:44.319" v="81" actId="20577"/>
        <pc:sldMkLst>
          <pc:docMk/>
          <pc:sldMk cId="0" sldId="273"/>
        </pc:sldMkLst>
      </pc:sldChg>
      <pc:sldChg chg="modNotesTx">
        <pc:chgData name="Sally King" userId="3d12e5e8-edbd-4952-92f5-8a6f704e1667" providerId="ADAL" clId="{C3EC1AE0-F5B4-486A-A162-049C10C0B28B}" dt="2023-01-12T00:30:19.905" v="122" actId="20577"/>
        <pc:sldMkLst>
          <pc:docMk/>
          <pc:sldMk cId="0" sldId="278"/>
        </pc:sldMkLst>
      </pc:sldChg>
      <pc:sldChg chg="addSp modSp mod">
        <pc:chgData name="Sally King" userId="3d12e5e8-edbd-4952-92f5-8a6f704e1667" providerId="ADAL" clId="{C3EC1AE0-F5B4-486A-A162-049C10C0B28B}" dt="2023-01-12T00:38:48.030" v="243" actId="14100"/>
        <pc:sldMkLst>
          <pc:docMk/>
          <pc:sldMk cId="2879345564" sldId="285"/>
        </pc:sldMkLst>
        <pc:spChg chg="mod">
          <ac:chgData name="Sally King" userId="3d12e5e8-edbd-4952-92f5-8a6f704e1667" providerId="ADAL" clId="{C3EC1AE0-F5B4-486A-A162-049C10C0B28B}" dt="2023-01-12T00:34:50.473" v="131" actId="1076"/>
          <ac:spMkLst>
            <pc:docMk/>
            <pc:sldMk cId="2879345564" sldId="285"/>
            <ac:spMk id="2" creationId="{06DCEBE3-B6A9-4A69-A0DB-31C0269A4F39}"/>
          </ac:spMkLst>
        </pc:spChg>
        <pc:spChg chg="add mod">
          <ac:chgData name="Sally King" userId="3d12e5e8-edbd-4952-92f5-8a6f704e1667" providerId="ADAL" clId="{C3EC1AE0-F5B4-486A-A162-049C10C0B28B}" dt="2023-01-12T00:38:48.030" v="243" actId="14100"/>
          <ac:spMkLst>
            <pc:docMk/>
            <pc:sldMk cId="2879345564" sldId="285"/>
            <ac:spMk id="4" creationId="{1214B28F-828C-4BCB-AF8F-7D78F5587162}"/>
          </ac:spMkLst>
        </pc:spChg>
      </pc:sldChg>
      <pc:sldChg chg="modNotesTx">
        <pc:chgData name="Sally King" userId="3d12e5e8-edbd-4952-92f5-8a6f704e1667" providerId="ADAL" clId="{C3EC1AE0-F5B4-486A-A162-049C10C0B28B}" dt="2023-01-12T00:27:52.984" v="101" actId="20577"/>
        <pc:sldMkLst>
          <pc:docMk/>
          <pc:sldMk cId="2262096784" sldId="286"/>
        </pc:sldMkLst>
      </pc:sldChg>
      <pc:sldChg chg="modNotesTx">
        <pc:chgData name="Sally King" userId="3d12e5e8-edbd-4952-92f5-8a6f704e1667" providerId="ADAL" clId="{C3EC1AE0-F5B4-486A-A162-049C10C0B28B}" dt="2023-01-12T00:28:00.265" v="121" actId="20577"/>
        <pc:sldMkLst>
          <pc:docMk/>
          <pc:sldMk cId="1622542257" sldId="287"/>
        </pc:sldMkLst>
      </pc:sldChg>
    </pc:docChg>
  </pc:docChgLst>
  <pc:docChgLst>
    <pc:chgData name="Sally King" userId="3d12e5e8-edbd-4952-92f5-8a6f704e1667" providerId="ADAL" clId="{DF003A31-47EE-4276-813E-C6CBA99359A9}"/>
    <pc:docChg chg="undo custSel modSld">
      <pc:chgData name="Sally King" userId="3d12e5e8-edbd-4952-92f5-8a6f704e1667" providerId="ADAL" clId="{DF003A31-47EE-4276-813E-C6CBA99359A9}" dt="2022-09-21T15:21:07.884" v="256" actId="20577"/>
      <pc:docMkLst>
        <pc:docMk/>
      </pc:docMkLst>
      <pc:sldChg chg="modNotesTx">
        <pc:chgData name="Sally King" userId="3d12e5e8-edbd-4952-92f5-8a6f704e1667" providerId="ADAL" clId="{DF003A31-47EE-4276-813E-C6CBA99359A9}" dt="2022-09-21T15:18:32.039" v="22" actId="20577"/>
        <pc:sldMkLst>
          <pc:docMk/>
          <pc:sldMk cId="0" sldId="256"/>
        </pc:sldMkLst>
      </pc:sldChg>
      <pc:sldChg chg="modNotesTx">
        <pc:chgData name="Sally King" userId="3d12e5e8-edbd-4952-92f5-8a6f704e1667" providerId="ADAL" clId="{DF003A31-47EE-4276-813E-C6CBA99359A9}" dt="2022-09-21T15:18:42.842" v="60" actId="20577"/>
        <pc:sldMkLst>
          <pc:docMk/>
          <pc:sldMk cId="0" sldId="257"/>
        </pc:sldMkLst>
      </pc:sldChg>
      <pc:sldChg chg="modNotesTx">
        <pc:chgData name="Sally King" userId="3d12e5e8-edbd-4952-92f5-8a6f704e1667" providerId="ADAL" clId="{DF003A31-47EE-4276-813E-C6CBA99359A9}" dt="2022-09-21T15:18:49.374" v="78" actId="20577"/>
        <pc:sldMkLst>
          <pc:docMk/>
          <pc:sldMk cId="0" sldId="258"/>
        </pc:sldMkLst>
      </pc:sldChg>
      <pc:sldChg chg="modNotesTx">
        <pc:chgData name="Sally King" userId="3d12e5e8-edbd-4952-92f5-8a6f704e1667" providerId="ADAL" clId="{DF003A31-47EE-4276-813E-C6CBA99359A9}" dt="2022-09-21T15:19:03.248" v="97" actId="20577"/>
        <pc:sldMkLst>
          <pc:docMk/>
          <pc:sldMk cId="0" sldId="260"/>
        </pc:sldMkLst>
      </pc:sldChg>
      <pc:sldChg chg="modSp mod modNotesTx">
        <pc:chgData name="Sally King" userId="3d12e5e8-edbd-4952-92f5-8a6f704e1667" providerId="ADAL" clId="{DF003A31-47EE-4276-813E-C6CBA99359A9}" dt="2022-09-21T15:19:11.217" v="108" actId="20577"/>
        <pc:sldMkLst>
          <pc:docMk/>
          <pc:sldMk cId="0" sldId="261"/>
        </pc:sldMkLst>
        <pc:spChg chg="mod">
          <ac:chgData name="Sally King" userId="3d12e5e8-edbd-4952-92f5-8a6f704e1667" providerId="ADAL" clId="{DF003A31-47EE-4276-813E-C6CBA99359A9}" dt="2022-09-21T15:15:54.772" v="1" actId="20577"/>
          <ac:spMkLst>
            <pc:docMk/>
            <pc:sldMk cId="0" sldId="261"/>
            <ac:spMk id="129" creationId="{00000000-0000-0000-0000-000000000000}"/>
          </ac:spMkLst>
        </pc:spChg>
        <pc:graphicFrameChg chg="mod">
          <ac:chgData name="Sally King" userId="3d12e5e8-edbd-4952-92f5-8a6f704e1667" providerId="ADAL" clId="{DF003A31-47EE-4276-813E-C6CBA99359A9}" dt="2022-09-21T15:16:43.864" v="5" actId="20577"/>
          <ac:graphicFrameMkLst>
            <pc:docMk/>
            <pc:sldMk cId="0" sldId="261"/>
            <ac:graphicFrameMk id="133" creationId="{C751DAED-EB81-4F4B-8E7C-D3EA0294695A}"/>
          </ac:graphicFrameMkLst>
        </pc:graphicFrameChg>
      </pc:sldChg>
      <pc:sldChg chg="modSp mod modNotesTx">
        <pc:chgData name="Sally King" userId="3d12e5e8-edbd-4952-92f5-8a6f704e1667" providerId="ADAL" clId="{DF003A31-47EE-4276-813E-C6CBA99359A9}" dt="2022-09-21T15:19:17.068" v="120" actId="20577"/>
        <pc:sldMkLst>
          <pc:docMk/>
          <pc:sldMk cId="0" sldId="262"/>
        </pc:sldMkLst>
        <pc:spChg chg="mod">
          <ac:chgData name="Sally King" userId="3d12e5e8-edbd-4952-92f5-8a6f704e1667" providerId="ADAL" clId="{DF003A31-47EE-4276-813E-C6CBA99359A9}" dt="2022-09-21T15:16:52.755" v="7" actId="20577"/>
          <ac:spMkLst>
            <pc:docMk/>
            <pc:sldMk cId="0" sldId="262"/>
            <ac:spMk id="137" creationId="{00000000-0000-0000-0000-000000000000}"/>
          </ac:spMkLst>
        </pc:spChg>
      </pc:sldChg>
      <pc:sldChg chg="modNotesTx">
        <pc:chgData name="Sally King" userId="3d12e5e8-edbd-4952-92f5-8a6f704e1667" providerId="ADAL" clId="{DF003A31-47EE-4276-813E-C6CBA99359A9}" dt="2022-09-21T15:19:26.670" v="132" actId="20577"/>
        <pc:sldMkLst>
          <pc:docMk/>
          <pc:sldMk cId="0" sldId="263"/>
        </pc:sldMkLst>
      </pc:sldChg>
      <pc:sldChg chg="modNotesTx">
        <pc:chgData name="Sally King" userId="3d12e5e8-edbd-4952-92f5-8a6f704e1667" providerId="ADAL" clId="{DF003A31-47EE-4276-813E-C6CBA99359A9}" dt="2022-09-21T15:19:41.723" v="144" actId="20577"/>
        <pc:sldMkLst>
          <pc:docMk/>
          <pc:sldMk cId="0" sldId="268"/>
        </pc:sldMkLst>
      </pc:sldChg>
      <pc:sldChg chg="modSp mod modNotesTx">
        <pc:chgData name="Sally King" userId="3d12e5e8-edbd-4952-92f5-8a6f704e1667" providerId="ADAL" clId="{DF003A31-47EE-4276-813E-C6CBA99359A9}" dt="2022-09-21T15:19:46.836" v="149" actId="20577"/>
        <pc:sldMkLst>
          <pc:docMk/>
          <pc:sldMk cId="0" sldId="269"/>
        </pc:sldMkLst>
        <pc:spChg chg="mod">
          <ac:chgData name="Sally King" userId="3d12e5e8-edbd-4952-92f5-8a6f704e1667" providerId="ADAL" clId="{DF003A31-47EE-4276-813E-C6CBA99359A9}" dt="2022-09-21T15:17:46.681" v="8" actId="14100"/>
          <ac:spMkLst>
            <pc:docMk/>
            <pc:sldMk cId="0" sldId="269"/>
            <ac:spMk id="189" creationId="{00000000-0000-0000-0000-000000000000}"/>
          </ac:spMkLst>
        </pc:spChg>
      </pc:sldChg>
      <pc:sldChg chg="modNotesTx">
        <pc:chgData name="Sally King" userId="3d12e5e8-edbd-4952-92f5-8a6f704e1667" providerId="ADAL" clId="{DF003A31-47EE-4276-813E-C6CBA99359A9}" dt="2022-09-21T15:19:53.490" v="154" actId="20577"/>
        <pc:sldMkLst>
          <pc:docMk/>
          <pc:sldMk cId="0" sldId="270"/>
        </pc:sldMkLst>
      </pc:sldChg>
      <pc:sldChg chg="modNotesTx">
        <pc:chgData name="Sally King" userId="3d12e5e8-edbd-4952-92f5-8a6f704e1667" providerId="ADAL" clId="{DF003A31-47EE-4276-813E-C6CBA99359A9}" dt="2022-09-21T15:20:03.949" v="163" actId="20577"/>
        <pc:sldMkLst>
          <pc:docMk/>
          <pc:sldMk cId="0" sldId="271"/>
        </pc:sldMkLst>
      </pc:sldChg>
      <pc:sldChg chg="modNotesTx">
        <pc:chgData name="Sally King" userId="3d12e5e8-edbd-4952-92f5-8a6f704e1667" providerId="ADAL" clId="{DF003A31-47EE-4276-813E-C6CBA99359A9}" dt="2022-09-21T15:20:21.178" v="179" actId="20577"/>
        <pc:sldMkLst>
          <pc:docMk/>
          <pc:sldMk cId="0" sldId="272"/>
        </pc:sldMkLst>
      </pc:sldChg>
      <pc:sldChg chg="modNotesTx">
        <pc:chgData name="Sally King" userId="3d12e5e8-edbd-4952-92f5-8a6f704e1667" providerId="ADAL" clId="{DF003A31-47EE-4276-813E-C6CBA99359A9}" dt="2022-09-21T15:20:39.008" v="189" actId="20577"/>
        <pc:sldMkLst>
          <pc:docMk/>
          <pc:sldMk cId="0" sldId="274"/>
        </pc:sldMkLst>
      </pc:sldChg>
      <pc:sldChg chg="modNotesTx">
        <pc:chgData name="Sally King" userId="3d12e5e8-edbd-4952-92f5-8a6f704e1667" providerId="ADAL" clId="{DF003A31-47EE-4276-813E-C6CBA99359A9}" dt="2022-09-21T15:20:48.233" v="217" actId="20577"/>
        <pc:sldMkLst>
          <pc:docMk/>
          <pc:sldMk cId="0" sldId="275"/>
        </pc:sldMkLst>
      </pc:sldChg>
      <pc:sldChg chg="modNotesTx">
        <pc:chgData name="Sally King" userId="3d12e5e8-edbd-4952-92f5-8a6f704e1667" providerId="ADAL" clId="{DF003A31-47EE-4276-813E-C6CBA99359A9}" dt="2022-09-21T15:20:59.036" v="244" actId="20577"/>
        <pc:sldMkLst>
          <pc:docMk/>
          <pc:sldMk cId="0" sldId="276"/>
        </pc:sldMkLst>
      </pc:sldChg>
      <pc:sldChg chg="modNotesTx">
        <pc:chgData name="Sally King" userId="3d12e5e8-edbd-4952-92f5-8a6f704e1667" providerId="ADAL" clId="{DF003A31-47EE-4276-813E-C6CBA99359A9}" dt="2022-09-21T15:21:07.884" v="256" actId="20577"/>
        <pc:sldMkLst>
          <pc:docMk/>
          <pc:sldMk cId="0" sldId="278"/>
        </pc:sldMkLst>
      </pc:sldChg>
      <pc:sldChg chg="modNotesTx">
        <pc:chgData name="Sally King" userId="3d12e5e8-edbd-4952-92f5-8a6f704e1667" providerId="ADAL" clId="{DF003A31-47EE-4276-813E-C6CBA99359A9}" dt="2022-09-21T15:20:32.984" v="184" actId="20577"/>
        <pc:sldMkLst>
          <pc:docMk/>
          <pc:sldMk cId="1737260345" sldId="280"/>
        </pc:sldMkLst>
      </pc:sldChg>
      <pc:sldChg chg="modNotesTx">
        <pc:chgData name="Sally King" userId="3d12e5e8-edbd-4952-92f5-8a6f704e1667" providerId="ADAL" clId="{DF003A31-47EE-4276-813E-C6CBA99359A9}" dt="2022-09-21T15:18:54.641" v="85" actId="20577"/>
        <pc:sldMkLst>
          <pc:docMk/>
          <pc:sldMk cId="2879345564" sldId="28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F497B-5F96-4F6C-9A0C-FD89393A8B3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12CCDC-D8B7-4033-BDBA-8B42B71FFFBE}">
      <dgm:prSet/>
      <dgm:spPr/>
      <dgm:t>
        <a:bodyPr/>
        <a:lstStyle/>
        <a:p>
          <a:r>
            <a:rPr lang="en-US"/>
            <a:t>Introductions - Colie from RM and Current Board of Directors</a:t>
          </a:r>
        </a:p>
      </dgm:t>
    </dgm:pt>
    <dgm:pt modelId="{1649802F-3299-40CC-883F-495B8BBC24AA}" type="parTrans" cxnId="{D3C47259-E0D1-495A-AF81-5935A3A701F4}">
      <dgm:prSet/>
      <dgm:spPr/>
      <dgm:t>
        <a:bodyPr/>
        <a:lstStyle/>
        <a:p>
          <a:endParaRPr lang="en-US"/>
        </a:p>
      </dgm:t>
    </dgm:pt>
    <dgm:pt modelId="{EDC7D5B2-E8B9-4AD1-8FC3-7D5B4E8BA994}" type="sibTrans" cxnId="{D3C47259-E0D1-495A-AF81-5935A3A701F4}">
      <dgm:prSet/>
      <dgm:spPr/>
      <dgm:t>
        <a:bodyPr/>
        <a:lstStyle/>
        <a:p>
          <a:endParaRPr lang="en-US"/>
        </a:p>
      </dgm:t>
    </dgm:pt>
    <dgm:pt modelId="{B973B9DA-78E7-46BA-97EA-03A0CF0B7BB6}">
      <dgm:prSet/>
      <dgm:spPr/>
      <dgm:t>
        <a:bodyPr/>
        <a:lstStyle/>
        <a:p>
          <a:r>
            <a:rPr lang="en-US"/>
            <a:t>Challenges, Accomplishments, &amp; Goals</a:t>
          </a:r>
        </a:p>
      </dgm:t>
    </dgm:pt>
    <dgm:pt modelId="{D4B7748F-DF34-44E7-AD50-BBC442C06A25}" type="parTrans" cxnId="{52E6ADA1-5A6D-40B3-9A1B-F445E6A82255}">
      <dgm:prSet/>
      <dgm:spPr/>
      <dgm:t>
        <a:bodyPr/>
        <a:lstStyle/>
        <a:p>
          <a:endParaRPr lang="en-US"/>
        </a:p>
      </dgm:t>
    </dgm:pt>
    <dgm:pt modelId="{D1A4712C-3907-40F2-B2EC-FAFD7F0F1C96}" type="sibTrans" cxnId="{52E6ADA1-5A6D-40B3-9A1B-F445E6A82255}">
      <dgm:prSet/>
      <dgm:spPr/>
      <dgm:t>
        <a:bodyPr/>
        <a:lstStyle/>
        <a:p>
          <a:endParaRPr lang="en-US"/>
        </a:p>
      </dgm:t>
    </dgm:pt>
    <dgm:pt modelId="{224EBDE1-F085-4F64-A889-36263806D644}">
      <dgm:prSet/>
      <dgm:spPr/>
      <dgm:t>
        <a:bodyPr/>
        <a:lstStyle/>
        <a:p>
          <a:r>
            <a:rPr lang="en-US"/>
            <a:t>HOA Budget Review</a:t>
          </a:r>
        </a:p>
      </dgm:t>
    </dgm:pt>
    <dgm:pt modelId="{E59A87DC-2B97-4D64-8B46-2B9D7EC7563C}" type="parTrans" cxnId="{408A2A79-DBAD-459D-A7AE-59809DB3043E}">
      <dgm:prSet/>
      <dgm:spPr/>
      <dgm:t>
        <a:bodyPr/>
        <a:lstStyle/>
        <a:p>
          <a:endParaRPr lang="en-US"/>
        </a:p>
      </dgm:t>
    </dgm:pt>
    <dgm:pt modelId="{C01759D2-FB50-42D8-BACB-C35F77509476}" type="sibTrans" cxnId="{408A2A79-DBAD-459D-A7AE-59809DB3043E}">
      <dgm:prSet/>
      <dgm:spPr/>
      <dgm:t>
        <a:bodyPr/>
        <a:lstStyle/>
        <a:p>
          <a:endParaRPr lang="en-US"/>
        </a:p>
      </dgm:t>
    </dgm:pt>
    <dgm:pt modelId="{80EDFA50-489C-4508-BAD8-B8236D50B87A}">
      <dgm:prSet/>
      <dgm:spPr/>
      <dgm:t>
        <a:bodyPr/>
        <a:lstStyle/>
        <a:p>
          <a:r>
            <a:rPr lang="en-US"/>
            <a:t>Community Awareness</a:t>
          </a:r>
        </a:p>
      </dgm:t>
    </dgm:pt>
    <dgm:pt modelId="{29BF1688-D379-44E0-8441-4CF4C21D91E2}" type="parTrans" cxnId="{70082AEB-05F8-4436-81FE-3DADB081C829}">
      <dgm:prSet/>
      <dgm:spPr/>
      <dgm:t>
        <a:bodyPr/>
        <a:lstStyle/>
        <a:p>
          <a:endParaRPr lang="en-US"/>
        </a:p>
      </dgm:t>
    </dgm:pt>
    <dgm:pt modelId="{5B2E411C-EA01-4E53-A0FB-F24D6EF3997A}" type="sibTrans" cxnId="{70082AEB-05F8-4436-81FE-3DADB081C829}">
      <dgm:prSet/>
      <dgm:spPr/>
      <dgm:t>
        <a:bodyPr/>
        <a:lstStyle/>
        <a:p>
          <a:endParaRPr lang="en-US"/>
        </a:p>
      </dgm:t>
    </dgm:pt>
    <dgm:pt modelId="{F614E566-E30D-4685-AC5F-E4604F3BD94E}">
      <dgm:prSet/>
      <dgm:spPr/>
      <dgm:t>
        <a:bodyPr/>
        <a:lstStyle/>
        <a:p>
          <a:r>
            <a:rPr lang="en-US"/>
            <a:t>Reserve Projects</a:t>
          </a:r>
        </a:p>
      </dgm:t>
    </dgm:pt>
    <dgm:pt modelId="{721EBA8C-C2B8-4A75-810C-FE51AB9CF272}" type="parTrans" cxnId="{F63CC9DC-609C-4C9F-AC3F-2EDA7F5E41E0}">
      <dgm:prSet/>
      <dgm:spPr/>
      <dgm:t>
        <a:bodyPr/>
        <a:lstStyle/>
        <a:p>
          <a:endParaRPr lang="en-US"/>
        </a:p>
      </dgm:t>
    </dgm:pt>
    <dgm:pt modelId="{49DEAC2C-9ED1-4203-B5D6-B095914F222F}" type="sibTrans" cxnId="{F63CC9DC-609C-4C9F-AC3F-2EDA7F5E41E0}">
      <dgm:prSet/>
      <dgm:spPr/>
      <dgm:t>
        <a:bodyPr/>
        <a:lstStyle/>
        <a:p>
          <a:endParaRPr lang="en-US"/>
        </a:p>
      </dgm:t>
    </dgm:pt>
    <dgm:pt modelId="{72B7BD77-F39B-4CD5-B569-383FCB8EADBA}">
      <dgm:prSet/>
      <dgm:spPr/>
      <dgm:t>
        <a:bodyPr/>
        <a:lstStyle/>
        <a:p>
          <a:r>
            <a:rPr lang="en-US"/>
            <a:t>Architectural Review Committee</a:t>
          </a:r>
        </a:p>
      </dgm:t>
    </dgm:pt>
    <dgm:pt modelId="{84B1D3B8-E128-44C1-8741-131D30CCB612}" type="parTrans" cxnId="{B4221473-47D2-4ABD-B27F-85A271C9B2AD}">
      <dgm:prSet/>
      <dgm:spPr/>
      <dgm:t>
        <a:bodyPr/>
        <a:lstStyle/>
        <a:p>
          <a:endParaRPr lang="en-US"/>
        </a:p>
      </dgm:t>
    </dgm:pt>
    <dgm:pt modelId="{20FBB7B7-F0E3-4E4A-AABB-00455323C8E5}" type="sibTrans" cxnId="{B4221473-47D2-4ABD-B27F-85A271C9B2AD}">
      <dgm:prSet/>
      <dgm:spPr/>
      <dgm:t>
        <a:bodyPr/>
        <a:lstStyle/>
        <a:p>
          <a:endParaRPr lang="en-US"/>
        </a:p>
      </dgm:t>
    </dgm:pt>
    <dgm:pt modelId="{2F036B34-4417-4E54-899A-3BB87BC72E1A}">
      <dgm:prSet/>
      <dgm:spPr/>
      <dgm:t>
        <a:bodyPr/>
        <a:lstStyle/>
        <a:p>
          <a:r>
            <a:rPr lang="en-US"/>
            <a:t>Board Membership Voting</a:t>
          </a:r>
        </a:p>
      </dgm:t>
    </dgm:pt>
    <dgm:pt modelId="{4F2449A4-B3A5-466A-8129-11A7DDB484C8}" type="parTrans" cxnId="{9A918751-05CC-4459-8A23-11FCEEA21A90}">
      <dgm:prSet/>
      <dgm:spPr/>
      <dgm:t>
        <a:bodyPr/>
        <a:lstStyle/>
        <a:p>
          <a:endParaRPr lang="en-US"/>
        </a:p>
      </dgm:t>
    </dgm:pt>
    <dgm:pt modelId="{4418F8C2-8F8C-4066-8FE4-C0701EA75812}" type="sibTrans" cxnId="{9A918751-05CC-4459-8A23-11FCEEA21A90}">
      <dgm:prSet/>
      <dgm:spPr/>
      <dgm:t>
        <a:bodyPr/>
        <a:lstStyle/>
        <a:p>
          <a:endParaRPr lang="en-US"/>
        </a:p>
      </dgm:t>
    </dgm:pt>
    <dgm:pt modelId="{314EA3EF-FF23-4FDF-A7A1-FF31E969EE85}" type="pres">
      <dgm:prSet presAssocID="{909F497B-5F96-4F6C-9A0C-FD89393A8B34}" presName="vert0" presStyleCnt="0">
        <dgm:presLayoutVars>
          <dgm:dir/>
          <dgm:animOne val="branch"/>
          <dgm:animLvl val="lvl"/>
        </dgm:presLayoutVars>
      </dgm:prSet>
      <dgm:spPr/>
    </dgm:pt>
    <dgm:pt modelId="{BDA4ADBD-4793-4719-97EB-6DBC5E09A958}" type="pres">
      <dgm:prSet presAssocID="{0412CCDC-D8B7-4033-BDBA-8B42B71FFFBE}" presName="thickLine" presStyleLbl="alignNode1" presStyleIdx="0" presStyleCnt="7"/>
      <dgm:spPr/>
    </dgm:pt>
    <dgm:pt modelId="{BDDE5840-C6E5-4C5F-BBBA-1FB00DF5FE1E}" type="pres">
      <dgm:prSet presAssocID="{0412CCDC-D8B7-4033-BDBA-8B42B71FFFBE}" presName="horz1" presStyleCnt="0"/>
      <dgm:spPr/>
    </dgm:pt>
    <dgm:pt modelId="{6E1165C4-BE21-49EA-BE63-FAFC6DFB643C}" type="pres">
      <dgm:prSet presAssocID="{0412CCDC-D8B7-4033-BDBA-8B42B71FFFBE}" presName="tx1" presStyleLbl="revTx" presStyleIdx="0" presStyleCnt="7"/>
      <dgm:spPr/>
    </dgm:pt>
    <dgm:pt modelId="{0FC4F389-E948-4D90-A6FA-E7CFA31D4AB0}" type="pres">
      <dgm:prSet presAssocID="{0412CCDC-D8B7-4033-BDBA-8B42B71FFFBE}" presName="vert1" presStyleCnt="0"/>
      <dgm:spPr/>
    </dgm:pt>
    <dgm:pt modelId="{12207D21-3D7B-4B68-87BC-D2BD2C774D36}" type="pres">
      <dgm:prSet presAssocID="{B973B9DA-78E7-46BA-97EA-03A0CF0B7BB6}" presName="thickLine" presStyleLbl="alignNode1" presStyleIdx="1" presStyleCnt="7"/>
      <dgm:spPr/>
    </dgm:pt>
    <dgm:pt modelId="{8E154088-0EAF-4249-8865-73A9DC1DF257}" type="pres">
      <dgm:prSet presAssocID="{B973B9DA-78E7-46BA-97EA-03A0CF0B7BB6}" presName="horz1" presStyleCnt="0"/>
      <dgm:spPr/>
    </dgm:pt>
    <dgm:pt modelId="{A3C05F13-03AB-400F-A68F-B2A28EB26F28}" type="pres">
      <dgm:prSet presAssocID="{B973B9DA-78E7-46BA-97EA-03A0CF0B7BB6}" presName="tx1" presStyleLbl="revTx" presStyleIdx="1" presStyleCnt="7"/>
      <dgm:spPr/>
    </dgm:pt>
    <dgm:pt modelId="{C71CF8E6-33B5-42BA-9E19-2620668177AE}" type="pres">
      <dgm:prSet presAssocID="{B973B9DA-78E7-46BA-97EA-03A0CF0B7BB6}" presName="vert1" presStyleCnt="0"/>
      <dgm:spPr/>
    </dgm:pt>
    <dgm:pt modelId="{5B8E42F0-97FB-4EA9-A6BA-03BA5FADCE90}" type="pres">
      <dgm:prSet presAssocID="{224EBDE1-F085-4F64-A889-36263806D644}" presName="thickLine" presStyleLbl="alignNode1" presStyleIdx="2" presStyleCnt="7"/>
      <dgm:spPr/>
    </dgm:pt>
    <dgm:pt modelId="{C75A8F9E-D670-4756-B4C7-3FDF9BD3BF63}" type="pres">
      <dgm:prSet presAssocID="{224EBDE1-F085-4F64-A889-36263806D644}" presName="horz1" presStyleCnt="0"/>
      <dgm:spPr/>
    </dgm:pt>
    <dgm:pt modelId="{5260BF86-F6F0-444C-ADAE-0773A27F07AF}" type="pres">
      <dgm:prSet presAssocID="{224EBDE1-F085-4F64-A889-36263806D644}" presName="tx1" presStyleLbl="revTx" presStyleIdx="2" presStyleCnt="7"/>
      <dgm:spPr/>
    </dgm:pt>
    <dgm:pt modelId="{1C75942D-BC92-48CD-B25B-9B5D6BD1AED1}" type="pres">
      <dgm:prSet presAssocID="{224EBDE1-F085-4F64-A889-36263806D644}" presName="vert1" presStyleCnt="0"/>
      <dgm:spPr/>
    </dgm:pt>
    <dgm:pt modelId="{A21B00B1-6F44-475E-B5AE-24246A3F7C7F}" type="pres">
      <dgm:prSet presAssocID="{80EDFA50-489C-4508-BAD8-B8236D50B87A}" presName="thickLine" presStyleLbl="alignNode1" presStyleIdx="3" presStyleCnt="7"/>
      <dgm:spPr/>
    </dgm:pt>
    <dgm:pt modelId="{E5E0384D-8F3C-4B34-8129-18A51AE1499D}" type="pres">
      <dgm:prSet presAssocID="{80EDFA50-489C-4508-BAD8-B8236D50B87A}" presName="horz1" presStyleCnt="0"/>
      <dgm:spPr/>
    </dgm:pt>
    <dgm:pt modelId="{14E35E59-BC73-464F-9F33-A61CD7991B06}" type="pres">
      <dgm:prSet presAssocID="{80EDFA50-489C-4508-BAD8-B8236D50B87A}" presName="tx1" presStyleLbl="revTx" presStyleIdx="3" presStyleCnt="7"/>
      <dgm:spPr/>
    </dgm:pt>
    <dgm:pt modelId="{BE3EC6B5-8C46-4CE5-908E-0FAF0FF2662D}" type="pres">
      <dgm:prSet presAssocID="{80EDFA50-489C-4508-BAD8-B8236D50B87A}" presName="vert1" presStyleCnt="0"/>
      <dgm:spPr/>
    </dgm:pt>
    <dgm:pt modelId="{448DFED0-DBA0-49A7-8002-375788D3572C}" type="pres">
      <dgm:prSet presAssocID="{F614E566-E30D-4685-AC5F-E4604F3BD94E}" presName="thickLine" presStyleLbl="alignNode1" presStyleIdx="4" presStyleCnt="7"/>
      <dgm:spPr/>
    </dgm:pt>
    <dgm:pt modelId="{56C1CDDB-6081-4B7C-954F-9835DD8A9FA9}" type="pres">
      <dgm:prSet presAssocID="{F614E566-E30D-4685-AC5F-E4604F3BD94E}" presName="horz1" presStyleCnt="0"/>
      <dgm:spPr/>
    </dgm:pt>
    <dgm:pt modelId="{5C35E6D1-7DD6-45ED-B4DF-A4E4776C3111}" type="pres">
      <dgm:prSet presAssocID="{F614E566-E30D-4685-AC5F-E4604F3BD94E}" presName="tx1" presStyleLbl="revTx" presStyleIdx="4" presStyleCnt="7"/>
      <dgm:spPr/>
    </dgm:pt>
    <dgm:pt modelId="{6585C2E0-F0CF-4729-AA51-529F19585837}" type="pres">
      <dgm:prSet presAssocID="{F614E566-E30D-4685-AC5F-E4604F3BD94E}" presName="vert1" presStyleCnt="0"/>
      <dgm:spPr/>
    </dgm:pt>
    <dgm:pt modelId="{6DE8275F-6718-48A5-8CB0-93B9CD468713}" type="pres">
      <dgm:prSet presAssocID="{72B7BD77-F39B-4CD5-B569-383FCB8EADBA}" presName="thickLine" presStyleLbl="alignNode1" presStyleIdx="5" presStyleCnt="7"/>
      <dgm:spPr/>
    </dgm:pt>
    <dgm:pt modelId="{BA5A073A-5C87-40BC-A897-01824877CD30}" type="pres">
      <dgm:prSet presAssocID="{72B7BD77-F39B-4CD5-B569-383FCB8EADBA}" presName="horz1" presStyleCnt="0"/>
      <dgm:spPr/>
    </dgm:pt>
    <dgm:pt modelId="{5B52D97A-08CB-49F7-AC10-35631C7C1EC6}" type="pres">
      <dgm:prSet presAssocID="{72B7BD77-F39B-4CD5-B569-383FCB8EADBA}" presName="tx1" presStyleLbl="revTx" presStyleIdx="5" presStyleCnt="7"/>
      <dgm:spPr/>
    </dgm:pt>
    <dgm:pt modelId="{CE8A7566-D17F-43B5-9669-EBE81AAA5A2C}" type="pres">
      <dgm:prSet presAssocID="{72B7BD77-F39B-4CD5-B569-383FCB8EADBA}" presName="vert1" presStyleCnt="0"/>
      <dgm:spPr/>
    </dgm:pt>
    <dgm:pt modelId="{729942AC-176C-490C-9B94-D9FBFA4995F2}" type="pres">
      <dgm:prSet presAssocID="{2F036B34-4417-4E54-899A-3BB87BC72E1A}" presName="thickLine" presStyleLbl="alignNode1" presStyleIdx="6" presStyleCnt="7"/>
      <dgm:spPr/>
    </dgm:pt>
    <dgm:pt modelId="{A2F59BBE-2783-4E88-BEF6-18F038560313}" type="pres">
      <dgm:prSet presAssocID="{2F036B34-4417-4E54-899A-3BB87BC72E1A}" presName="horz1" presStyleCnt="0"/>
      <dgm:spPr/>
    </dgm:pt>
    <dgm:pt modelId="{6437CB25-F1AE-4A0F-AF5C-FF48835EC7A1}" type="pres">
      <dgm:prSet presAssocID="{2F036B34-4417-4E54-899A-3BB87BC72E1A}" presName="tx1" presStyleLbl="revTx" presStyleIdx="6" presStyleCnt="7"/>
      <dgm:spPr/>
    </dgm:pt>
    <dgm:pt modelId="{4871AAF8-614A-43A0-8D73-CC1182E4F81C}" type="pres">
      <dgm:prSet presAssocID="{2F036B34-4417-4E54-899A-3BB87BC72E1A}" presName="vert1" presStyleCnt="0"/>
      <dgm:spPr/>
    </dgm:pt>
  </dgm:ptLst>
  <dgm:cxnLst>
    <dgm:cxn modelId="{96455C61-A367-4E53-91E5-30D57D06CE1C}" type="presOf" srcId="{909F497B-5F96-4F6C-9A0C-FD89393A8B34}" destId="{314EA3EF-FF23-4FDF-A7A1-FF31E969EE85}" srcOrd="0" destOrd="0" presId="urn:microsoft.com/office/officeart/2008/layout/LinedList"/>
    <dgm:cxn modelId="{395DB261-AEA2-48B4-93FF-6992509A102F}" type="presOf" srcId="{224EBDE1-F085-4F64-A889-36263806D644}" destId="{5260BF86-F6F0-444C-ADAE-0773A27F07AF}" srcOrd="0" destOrd="0" presId="urn:microsoft.com/office/officeart/2008/layout/LinedList"/>
    <dgm:cxn modelId="{9A918751-05CC-4459-8A23-11FCEEA21A90}" srcId="{909F497B-5F96-4F6C-9A0C-FD89393A8B34}" destId="{2F036B34-4417-4E54-899A-3BB87BC72E1A}" srcOrd="6" destOrd="0" parTransId="{4F2449A4-B3A5-466A-8129-11A7DDB484C8}" sibTransId="{4418F8C2-8F8C-4066-8FE4-C0701EA75812}"/>
    <dgm:cxn modelId="{B4221473-47D2-4ABD-B27F-85A271C9B2AD}" srcId="{909F497B-5F96-4F6C-9A0C-FD89393A8B34}" destId="{72B7BD77-F39B-4CD5-B569-383FCB8EADBA}" srcOrd="5" destOrd="0" parTransId="{84B1D3B8-E128-44C1-8741-131D30CCB612}" sibTransId="{20FBB7B7-F0E3-4E4A-AABB-00455323C8E5}"/>
    <dgm:cxn modelId="{408A2A79-DBAD-459D-A7AE-59809DB3043E}" srcId="{909F497B-5F96-4F6C-9A0C-FD89393A8B34}" destId="{224EBDE1-F085-4F64-A889-36263806D644}" srcOrd="2" destOrd="0" parTransId="{E59A87DC-2B97-4D64-8B46-2B9D7EC7563C}" sibTransId="{C01759D2-FB50-42D8-BACB-C35F77509476}"/>
    <dgm:cxn modelId="{D3C47259-E0D1-495A-AF81-5935A3A701F4}" srcId="{909F497B-5F96-4F6C-9A0C-FD89393A8B34}" destId="{0412CCDC-D8B7-4033-BDBA-8B42B71FFFBE}" srcOrd="0" destOrd="0" parTransId="{1649802F-3299-40CC-883F-495B8BBC24AA}" sibTransId="{EDC7D5B2-E8B9-4AD1-8FC3-7D5B4E8BA994}"/>
    <dgm:cxn modelId="{52E6ADA1-5A6D-40B3-9A1B-F445E6A82255}" srcId="{909F497B-5F96-4F6C-9A0C-FD89393A8B34}" destId="{B973B9DA-78E7-46BA-97EA-03A0CF0B7BB6}" srcOrd="1" destOrd="0" parTransId="{D4B7748F-DF34-44E7-AD50-BBC442C06A25}" sibTransId="{D1A4712C-3907-40F2-B2EC-FAFD7F0F1C96}"/>
    <dgm:cxn modelId="{4A2913AE-DDAC-430D-BB37-778871121077}" type="presOf" srcId="{72B7BD77-F39B-4CD5-B569-383FCB8EADBA}" destId="{5B52D97A-08CB-49F7-AC10-35631C7C1EC6}" srcOrd="0" destOrd="0" presId="urn:microsoft.com/office/officeart/2008/layout/LinedList"/>
    <dgm:cxn modelId="{755BCCB4-F57E-4361-8FD9-E8D2B8757821}" type="presOf" srcId="{B973B9DA-78E7-46BA-97EA-03A0CF0B7BB6}" destId="{A3C05F13-03AB-400F-A68F-B2A28EB26F28}" srcOrd="0" destOrd="0" presId="urn:microsoft.com/office/officeart/2008/layout/LinedList"/>
    <dgm:cxn modelId="{019683C0-0870-4FDC-BAFF-2C16482FC1BA}" type="presOf" srcId="{F614E566-E30D-4685-AC5F-E4604F3BD94E}" destId="{5C35E6D1-7DD6-45ED-B4DF-A4E4776C3111}" srcOrd="0" destOrd="0" presId="urn:microsoft.com/office/officeart/2008/layout/LinedList"/>
    <dgm:cxn modelId="{93C235C1-ECCF-402F-B8F0-4BD0110A6F87}" type="presOf" srcId="{80EDFA50-489C-4508-BAD8-B8236D50B87A}" destId="{14E35E59-BC73-464F-9F33-A61CD7991B06}" srcOrd="0" destOrd="0" presId="urn:microsoft.com/office/officeart/2008/layout/LinedList"/>
    <dgm:cxn modelId="{F63CC9DC-609C-4C9F-AC3F-2EDA7F5E41E0}" srcId="{909F497B-5F96-4F6C-9A0C-FD89393A8B34}" destId="{F614E566-E30D-4685-AC5F-E4604F3BD94E}" srcOrd="4" destOrd="0" parTransId="{721EBA8C-C2B8-4A75-810C-FE51AB9CF272}" sibTransId="{49DEAC2C-9ED1-4203-B5D6-B095914F222F}"/>
    <dgm:cxn modelId="{D5D452E1-FFE1-44C9-AA2F-4182382D0529}" type="presOf" srcId="{2F036B34-4417-4E54-899A-3BB87BC72E1A}" destId="{6437CB25-F1AE-4A0F-AF5C-FF48835EC7A1}" srcOrd="0" destOrd="0" presId="urn:microsoft.com/office/officeart/2008/layout/LinedList"/>
    <dgm:cxn modelId="{70082AEB-05F8-4436-81FE-3DADB081C829}" srcId="{909F497B-5F96-4F6C-9A0C-FD89393A8B34}" destId="{80EDFA50-489C-4508-BAD8-B8236D50B87A}" srcOrd="3" destOrd="0" parTransId="{29BF1688-D379-44E0-8441-4CF4C21D91E2}" sibTransId="{5B2E411C-EA01-4E53-A0FB-F24D6EF3997A}"/>
    <dgm:cxn modelId="{567302EF-7978-4D24-B495-45BAB03485BA}" type="presOf" srcId="{0412CCDC-D8B7-4033-BDBA-8B42B71FFFBE}" destId="{6E1165C4-BE21-49EA-BE63-FAFC6DFB643C}" srcOrd="0" destOrd="0" presId="urn:microsoft.com/office/officeart/2008/layout/LinedList"/>
    <dgm:cxn modelId="{38DC38A9-56F4-4C48-AF4E-FC83797814C2}" type="presParOf" srcId="{314EA3EF-FF23-4FDF-A7A1-FF31E969EE85}" destId="{BDA4ADBD-4793-4719-97EB-6DBC5E09A958}" srcOrd="0" destOrd="0" presId="urn:microsoft.com/office/officeart/2008/layout/LinedList"/>
    <dgm:cxn modelId="{BF80BAAC-38E6-4D26-9B53-33DAF6D0F0AB}" type="presParOf" srcId="{314EA3EF-FF23-4FDF-A7A1-FF31E969EE85}" destId="{BDDE5840-C6E5-4C5F-BBBA-1FB00DF5FE1E}" srcOrd="1" destOrd="0" presId="urn:microsoft.com/office/officeart/2008/layout/LinedList"/>
    <dgm:cxn modelId="{0F5F09A9-8CE2-42B3-A70D-B494CF13BA91}" type="presParOf" srcId="{BDDE5840-C6E5-4C5F-BBBA-1FB00DF5FE1E}" destId="{6E1165C4-BE21-49EA-BE63-FAFC6DFB643C}" srcOrd="0" destOrd="0" presId="urn:microsoft.com/office/officeart/2008/layout/LinedList"/>
    <dgm:cxn modelId="{E696CA43-F8FB-42C4-AED2-FA951E7E92A4}" type="presParOf" srcId="{BDDE5840-C6E5-4C5F-BBBA-1FB00DF5FE1E}" destId="{0FC4F389-E948-4D90-A6FA-E7CFA31D4AB0}" srcOrd="1" destOrd="0" presId="urn:microsoft.com/office/officeart/2008/layout/LinedList"/>
    <dgm:cxn modelId="{24B906A4-AD77-495A-9F0D-092C30267C50}" type="presParOf" srcId="{314EA3EF-FF23-4FDF-A7A1-FF31E969EE85}" destId="{12207D21-3D7B-4B68-87BC-D2BD2C774D36}" srcOrd="2" destOrd="0" presId="urn:microsoft.com/office/officeart/2008/layout/LinedList"/>
    <dgm:cxn modelId="{BA56E5A5-5BE6-46D7-876C-8904CB7F1315}" type="presParOf" srcId="{314EA3EF-FF23-4FDF-A7A1-FF31E969EE85}" destId="{8E154088-0EAF-4249-8865-73A9DC1DF257}" srcOrd="3" destOrd="0" presId="urn:microsoft.com/office/officeart/2008/layout/LinedList"/>
    <dgm:cxn modelId="{39E6E2D3-4328-48D2-92DB-06E48D09FBFF}" type="presParOf" srcId="{8E154088-0EAF-4249-8865-73A9DC1DF257}" destId="{A3C05F13-03AB-400F-A68F-B2A28EB26F28}" srcOrd="0" destOrd="0" presId="urn:microsoft.com/office/officeart/2008/layout/LinedList"/>
    <dgm:cxn modelId="{D18AF8D1-263C-435A-A994-56E3A5514FE5}" type="presParOf" srcId="{8E154088-0EAF-4249-8865-73A9DC1DF257}" destId="{C71CF8E6-33B5-42BA-9E19-2620668177AE}" srcOrd="1" destOrd="0" presId="urn:microsoft.com/office/officeart/2008/layout/LinedList"/>
    <dgm:cxn modelId="{7EF1FCF4-56DF-4D9B-808F-C8FB58796BD1}" type="presParOf" srcId="{314EA3EF-FF23-4FDF-A7A1-FF31E969EE85}" destId="{5B8E42F0-97FB-4EA9-A6BA-03BA5FADCE90}" srcOrd="4" destOrd="0" presId="urn:microsoft.com/office/officeart/2008/layout/LinedList"/>
    <dgm:cxn modelId="{02B7C8AB-0AF4-47A2-B0C4-34DB38693012}" type="presParOf" srcId="{314EA3EF-FF23-4FDF-A7A1-FF31E969EE85}" destId="{C75A8F9E-D670-4756-B4C7-3FDF9BD3BF63}" srcOrd="5" destOrd="0" presId="urn:microsoft.com/office/officeart/2008/layout/LinedList"/>
    <dgm:cxn modelId="{7A919196-C80E-484F-86B5-DDEC3C23FA6E}" type="presParOf" srcId="{C75A8F9E-D670-4756-B4C7-3FDF9BD3BF63}" destId="{5260BF86-F6F0-444C-ADAE-0773A27F07AF}" srcOrd="0" destOrd="0" presId="urn:microsoft.com/office/officeart/2008/layout/LinedList"/>
    <dgm:cxn modelId="{B672C830-6DEE-414B-8348-F25A96DB78E6}" type="presParOf" srcId="{C75A8F9E-D670-4756-B4C7-3FDF9BD3BF63}" destId="{1C75942D-BC92-48CD-B25B-9B5D6BD1AED1}" srcOrd="1" destOrd="0" presId="urn:microsoft.com/office/officeart/2008/layout/LinedList"/>
    <dgm:cxn modelId="{40F6AD50-B197-4C62-8213-2B5E3B54C0EE}" type="presParOf" srcId="{314EA3EF-FF23-4FDF-A7A1-FF31E969EE85}" destId="{A21B00B1-6F44-475E-B5AE-24246A3F7C7F}" srcOrd="6" destOrd="0" presId="urn:microsoft.com/office/officeart/2008/layout/LinedList"/>
    <dgm:cxn modelId="{8761EC91-8313-4ACF-A812-BC640F4CE6D9}" type="presParOf" srcId="{314EA3EF-FF23-4FDF-A7A1-FF31E969EE85}" destId="{E5E0384D-8F3C-4B34-8129-18A51AE1499D}" srcOrd="7" destOrd="0" presId="urn:microsoft.com/office/officeart/2008/layout/LinedList"/>
    <dgm:cxn modelId="{65EB7BD0-43CD-4E30-BBD2-3158C7CD1E48}" type="presParOf" srcId="{E5E0384D-8F3C-4B34-8129-18A51AE1499D}" destId="{14E35E59-BC73-464F-9F33-A61CD7991B06}" srcOrd="0" destOrd="0" presId="urn:microsoft.com/office/officeart/2008/layout/LinedList"/>
    <dgm:cxn modelId="{10A7D69C-E47A-44BD-AB05-8D0B699E5CD4}" type="presParOf" srcId="{E5E0384D-8F3C-4B34-8129-18A51AE1499D}" destId="{BE3EC6B5-8C46-4CE5-908E-0FAF0FF2662D}" srcOrd="1" destOrd="0" presId="urn:microsoft.com/office/officeart/2008/layout/LinedList"/>
    <dgm:cxn modelId="{8B7C53DD-85F9-4D08-A67D-4DD5ECA1C8A3}" type="presParOf" srcId="{314EA3EF-FF23-4FDF-A7A1-FF31E969EE85}" destId="{448DFED0-DBA0-49A7-8002-375788D3572C}" srcOrd="8" destOrd="0" presId="urn:microsoft.com/office/officeart/2008/layout/LinedList"/>
    <dgm:cxn modelId="{6F0AF503-9A4C-4ACE-A63C-F176D677FC04}" type="presParOf" srcId="{314EA3EF-FF23-4FDF-A7A1-FF31E969EE85}" destId="{56C1CDDB-6081-4B7C-954F-9835DD8A9FA9}" srcOrd="9" destOrd="0" presId="urn:microsoft.com/office/officeart/2008/layout/LinedList"/>
    <dgm:cxn modelId="{00226549-15AC-4AB5-BEFD-607B234C01DD}" type="presParOf" srcId="{56C1CDDB-6081-4B7C-954F-9835DD8A9FA9}" destId="{5C35E6D1-7DD6-45ED-B4DF-A4E4776C3111}" srcOrd="0" destOrd="0" presId="urn:microsoft.com/office/officeart/2008/layout/LinedList"/>
    <dgm:cxn modelId="{E629C2D8-A6B4-4DB3-A2F6-A5D219153261}" type="presParOf" srcId="{56C1CDDB-6081-4B7C-954F-9835DD8A9FA9}" destId="{6585C2E0-F0CF-4729-AA51-529F19585837}" srcOrd="1" destOrd="0" presId="urn:microsoft.com/office/officeart/2008/layout/LinedList"/>
    <dgm:cxn modelId="{A7A22973-3E38-4E22-ACA2-DCCBE175F2DC}" type="presParOf" srcId="{314EA3EF-FF23-4FDF-A7A1-FF31E969EE85}" destId="{6DE8275F-6718-48A5-8CB0-93B9CD468713}" srcOrd="10" destOrd="0" presId="urn:microsoft.com/office/officeart/2008/layout/LinedList"/>
    <dgm:cxn modelId="{DD25CC20-98C6-46C1-B965-CA1A7D3CC55E}" type="presParOf" srcId="{314EA3EF-FF23-4FDF-A7A1-FF31E969EE85}" destId="{BA5A073A-5C87-40BC-A897-01824877CD30}" srcOrd="11" destOrd="0" presId="urn:microsoft.com/office/officeart/2008/layout/LinedList"/>
    <dgm:cxn modelId="{F585B268-F15C-4FC7-8A5B-600174E93E11}" type="presParOf" srcId="{BA5A073A-5C87-40BC-A897-01824877CD30}" destId="{5B52D97A-08CB-49F7-AC10-35631C7C1EC6}" srcOrd="0" destOrd="0" presId="urn:microsoft.com/office/officeart/2008/layout/LinedList"/>
    <dgm:cxn modelId="{FB13F2B5-AEBC-4BE3-8485-B685166734BE}" type="presParOf" srcId="{BA5A073A-5C87-40BC-A897-01824877CD30}" destId="{CE8A7566-D17F-43B5-9669-EBE81AAA5A2C}" srcOrd="1" destOrd="0" presId="urn:microsoft.com/office/officeart/2008/layout/LinedList"/>
    <dgm:cxn modelId="{F522813B-385D-43BB-9B13-11FC7180E970}" type="presParOf" srcId="{314EA3EF-FF23-4FDF-A7A1-FF31E969EE85}" destId="{729942AC-176C-490C-9B94-D9FBFA4995F2}" srcOrd="12" destOrd="0" presId="urn:microsoft.com/office/officeart/2008/layout/LinedList"/>
    <dgm:cxn modelId="{25EE4AEA-1AFB-4F6A-A042-12AFF5DD0C7E}" type="presParOf" srcId="{314EA3EF-FF23-4FDF-A7A1-FF31E969EE85}" destId="{A2F59BBE-2783-4E88-BEF6-18F038560313}" srcOrd="13" destOrd="0" presId="urn:microsoft.com/office/officeart/2008/layout/LinedList"/>
    <dgm:cxn modelId="{31CF7EB3-E262-468C-92B5-1ECA3DEF00D4}" type="presParOf" srcId="{A2F59BBE-2783-4E88-BEF6-18F038560313}" destId="{6437CB25-F1AE-4A0F-AF5C-FF48835EC7A1}" srcOrd="0" destOrd="0" presId="urn:microsoft.com/office/officeart/2008/layout/LinedList"/>
    <dgm:cxn modelId="{FC4ED290-793A-40EA-8C6A-0F18A523BA3F}" type="presParOf" srcId="{A2F59BBE-2783-4E88-BEF6-18F038560313}" destId="{4871AAF8-614A-43A0-8D73-CC1182E4F8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83400-97AA-40A1-8E7E-48D7E8A1E87E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BF7FE8-9DFD-44D9-AC31-615F8C345B71}">
      <dgm:prSet/>
      <dgm:spPr/>
      <dgm:t>
        <a:bodyPr/>
        <a:lstStyle/>
        <a:p>
          <a:r>
            <a:rPr lang="en-US" b="0" i="0" dirty="0"/>
            <a:t>Sally King</a:t>
          </a:r>
          <a:endParaRPr lang="en-US" dirty="0"/>
        </a:p>
      </dgm:t>
    </dgm:pt>
    <dgm:pt modelId="{27F647C3-F01B-4CC7-B481-3801BC5D099E}" type="parTrans" cxnId="{31D298E1-176E-4C7F-8ED3-B93EAC02208A}">
      <dgm:prSet/>
      <dgm:spPr/>
      <dgm:t>
        <a:bodyPr/>
        <a:lstStyle/>
        <a:p>
          <a:endParaRPr lang="en-US"/>
        </a:p>
      </dgm:t>
    </dgm:pt>
    <dgm:pt modelId="{1DC49646-E135-4489-88F3-C4010303DB18}" type="sibTrans" cxnId="{31D298E1-176E-4C7F-8ED3-B93EAC02208A}">
      <dgm:prSet/>
      <dgm:spPr/>
      <dgm:t>
        <a:bodyPr/>
        <a:lstStyle/>
        <a:p>
          <a:endParaRPr lang="en-US"/>
        </a:p>
      </dgm:t>
    </dgm:pt>
    <dgm:pt modelId="{A90A044B-88DF-44A3-9E68-CBC410044D3C}">
      <dgm:prSet/>
      <dgm:spPr/>
      <dgm:t>
        <a:bodyPr/>
        <a:lstStyle/>
        <a:p>
          <a:r>
            <a:rPr lang="en-US" b="0" i="0"/>
            <a:t>President</a:t>
          </a:r>
          <a:endParaRPr lang="en-US"/>
        </a:p>
      </dgm:t>
    </dgm:pt>
    <dgm:pt modelId="{AEBC7D7C-6CA3-4EE3-8B1D-9E0642133577}" type="parTrans" cxnId="{3D2FD19C-866E-4147-A6C7-A08B93BD7F87}">
      <dgm:prSet/>
      <dgm:spPr/>
      <dgm:t>
        <a:bodyPr/>
        <a:lstStyle/>
        <a:p>
          <a:endParaRPr lang="en-US"/>
        </a:p>
      </dgm:t>
    </dgm:pt>
    <dgm:pt modelId="{1EA2E8F3-E076-4951-92F8-53D41FD1776E}" type="sibTrans" cxnId="{3D2FD19C-866E-4147-A6C7-A08B93BD7F87}">
      <dgm:prSet/>
      <dgm:spPr/>
      <dgm:t>
        <a:bodyPr/>
        <a:lstStyle/>
        <a:p>
          <a:endParaRPr lang="en-US"/>
        </a:p>
      </dgm:t>
    </dgm:pt>
    <dgm:pt modelId="{982468D0-CEE3-47DC-ACA9-CD420344DD86}">
      <dgm:prSet/>
      <dgm:spPr/>
      <dgm:t>
        <a:bodyPr/>
        <a:lstStyle/>
        <a:p>
          <a:r>
            <a:rPr lang="en-US" b="0" i="0" dirty="0"/>
            <a:t>Greg Forde</a:t>
          </a:r>
          <a:endParaRPr lang="en-US" dirty="0"/>
        </a:p>
      </dgm:t>
    </dgm:pt>
    <dgm:pt modelId="{E30F4D72-B867-4B24-A09C-EA4332ABB535}" type="parTrans" cxnId="{07740A17-56A6-4987-BF54-86A2EB15E01A}">
      <dgm:prSet/>
      <dgm:spPr/>
      <dgm:t>
        <a:bodyPr/>
        <a:lstStyle/>
        <a:p>
          <a:endParaRPr lang="en-US"/>
        </a:p>
      </dgm:t>
    </dgm:pt>
    <dgm:pt modelId="{E8E0D8AE-EEB2-447C-A9CE-816D46F91C96}" type="sibTrans" cxnId="{07740A17-56A6-4987-BF54-86A2EB15E01A}">
      <dgm:prSet/>
      <dgm:spPr/>
      <dgm:t>
        <a:bodyPr/>
        <a:lstStyle/>
        <a:p>
          <a:endParaRPr lang="en-US"/>
        </a:p>
      </dgm:t>
    </dgm:pt>
    <dgm:pt modelId="{FECE60E9-6791-45E6-8F51-05973C0F9F2E}">
      <dgm:prSet/>
      <dgm:spPr/>
      <dgm:t>
        <a:bodyPr/>
        <a:lstStyle/>
        <a:p>
          <a:r>
            <a:rPr lang="en-US" b="0" i="0" dirty="0"/>
            <a:t>Vice President</a:t>
          </a:r>
          <a:endParaRPr lang="en-US" dirty="0"/>
        </a:p>
      </dgm:t>
    </dgm:pt>
    <dgm:pt modelId="{8CAF1A27-A45E-4E39-822E-88D294FBB1A7}" type="parTrans" cxnId="{2DC13ABF-FB25-46CB-B48F-56A085CB8D16}">
      <dgm:prSet/>
      <dgm:spPr/>
      <dgm:t>
        <a:bodyPr/>
        <a:lstStyle/>
        <a:p>
          <a:endParaRPr lang="en-US"/>
        </a:p>
      </dgm:t>
    </dgm:pt>
    <dgm:pt modelId="{62347AB9-24A8-4EDD-B85D-F81E0230C7BB}" type="sibTrans" cxnId="{2DC13ABF-FB25-46CB-B48F-56A085CB8D16}">
      <dgm:prSet/>
      <dgm:spPr/>
      <dgm:t>
        <a:bodyPr/>
        <a:lstStyle/>
        <a:p>
          <a:endParaRPr lang="en-US"/>
        </a:p>
      </dgm:t>
    </dgm:pt>
    <dgm:pt modelId="{FAABDED5-E17F-42C5-B61F-D28B3BF2CFAC}">
      <dgm:prSet/>
      <dgm:spPr/>
      <dgm:t>
        <a:bodyPr/>
        <a:lstStyle/>
        <a:p>
          <a:r>
            <a:rPr lang="en-US" b="0" i="0"/>
            <a:t>Kristie Linder</a:t>
          </a:r>
          <a:endParaRPr lang="en-US"/>
        </a:p>
      </dgm:t>
    </dgm:pt>
    <dgm:pt modelId="{60A0C7E7-C0EE-4036-96FA-44BE1E5FB2F1}" type="parTrans" cxnId="{7A6124D2-AE89-483A-978E-3D9C27D24E34}">
      <dgm:prSet/>
      <dgm:spPr/>
      <dgm:t>
        <a:bodyPr/>
        <a:lstStyle/>
        <a:p>
          <a:endParaRPr lang="en-US"/>
        </a:p>
      </dgm:t>
    </dgm:pt>
    <dgm:pt modelId="{2C393164-4280-4BC6-8B3E-D97B7B3F2BDA}" type="sibTrans" cxnId="{7A6124D2-AE89-483A-978E-3D9C27D24E34}">
      <dgm:prSet/>
      <dgm:spPr/>
      <dgm:t>
        <a:bodyPr/>
        <a:lstStyle/>
        <a:p>
          <a:endParaRPr lang="en-US"/>
        </a:p>
      </dgm:t>
    </dgm:pt>
    <dgm:pt modelId="{4FE4E3A2-52E4-4740-8B11-1CED6855EF90}">
      <dgm:prSet/>
      <dgm:spPr/>
      <dgm:t>
        <a:bodyPr/>
        <a:lstStyle/>
        <a:p>
          <a:r>
            <a:rPr lang="en-US" b="0" i="0" dirty="0"/>
            <a:t>Treasurer </a:t>
          </a:r>
          <a:endParaRPr lang="en-US" dirty="0"/>
        </a:p>
      </dgm:t>
    </dgm:pt>
    <dgm:pt modelId="{9CEF412D-68B5-47E6-B099-12BBB6210545}" type="parTrans" cxnId="{7DC078A8-2C83-4DF3-B6ED-DE797A8532DE}">
      <dgm:prSet/>
      <dgm:spPr/>
      <dgm:t>
        <a:bodyPr/>
        <a:lstStyle/>
        <a:p>
          <a:endParaRPr lang="en-US"/>
        </a:p>
      </dgm:t>
    </dgm:pt>
    <dgm:pt modelId="{12451B05-F073-45D6-92E2-F48BD09CEFA7}" type="sibTrans" cxnId="{7DC078A8-2C83-4DF3-B6ED-DE797A8532DE}">
      <dgm:prSet/>
      <dgm:spPr/>
      <dgm:t>
        <a:bodyPr/>
        <a:lstStyle/>
        <a:p>
          <a:endParaRPr lang="en-US"/>
        </a:p>
      </dgm:t>
    </dgm:pt>
    <dgm:pt modelId="{3C6763EA-6005-4998-99B3-C97CA96F991D}">
      <dgm:prSet/>
      <dgm:spPr/>
      <dgm:t>
        <a:bodyPr/>
        <a:lstStyle/>
        <a:p>
          <a:r>
            <a:rPr lang="en-US" b="0" i="0"/>
            <a:t>Chris Allard</a:t>
          </a:r>
          <a:endParaRPr lang="en-US"/>
        </a:p>
      </dgm:t>
    </dgm:pt>
    <dgm:pt modelId="{85235E19-B15B-470E-AA00-6029F997F79E}" type="parTrans" cxnId="{4C6D6784-1A16-4151-BFBC-F4F9661CF288}">
      <dgm:prSet/>
      <dgm:spPr/>
      <dgm:t>
        <a:bodyPr/>
        <a:lstStyle/>
        <a:p>
          <a:endParaRPr lang="en-US"/>
        </a:p>
      </dgm:t>
    </dgm:pt>
    <dgm:pt modelId="{4A4DF5E7-A607-486B-80F6-BFA17B300C36}" type="sibTrans" cxnId="{4C6D6784-1A16-4151-BFBC-F4F9661CF288}">
      <dgm:prSet/>
      <dgm:spPr/>
      <dgm:t>
        <a:bodyPr/>
        <a:lstStyle/>
        <a:p>
          <a:endParaRPr lang="en-US"/>
        </a:p>
      </dgm:t>
    </dgm:pt>
    <dgm:pt modelId="{05A1CF1E-0632-4BFA-B064-DDE47564301E}">
      <dgm:prSet/>
      <dgm:spPr/>
      <dgm:t>
        <a:bodyPr/>
        <a:lstStyle/>
        <a:p>
          <a:r>
            <a:rPr lang="en-US" b="0" i="0"/>
            <a:t>ARC Committee</a:t>
          </a:r>
          <a:endParaRPr lang="en-US"/>
        </a:p>
      </dgm:t>
    </dgm:pt>
    <dgm:pt modelId="{8DC5F50E-1CCE-4E13-B90E-0AAB7C26E933}" type="parTrans" cxnId="{0828274B-5A05-4945-94C9-CDC5E38F6421}">
      <dgm:prSet/>
      <dgm:spPr/>
      <dgm:t>
        <a:bodyPr/>
        <a:lstStyle/>
        <a:p>
          <a:endParaRPr lang="en-US"/>
        </a:p>
      </dgm:t>
    </dgm:pt>
    <dgm:pt modelId="{1EF7254D-F3D3-4E6A-8D6F-C035752589A8}" type="sibTrans" cxnId="{0828274B-5A05-4945-94C9-CDC5E38F6421}">
      <dgm:prSet/>
      <dgm:spPr/>
      <dgm:t>
        <a:bodyPr/>
        <a:lstStyle/>
        <a:p>
          <a:endParaRPr lang="en-US"/>
        </a:p>
      </dgm:t>
    </dgm:pt>
    <dgm:pt modelId="{1ED28182-E4F6-477B-B5A0-6C25E136577E}">
      <dgm:prSet/>
      <dgm:spPr/>
      <dgm:t>
        <a:bodyPr/>
        <a:lstStyle/>
        <a:p>
          <a:r>
            <a:rPr lang="en-US" b="0" i="0" dirty="0"/>
            <a:t>Bill </a:t>
          </a:r>
          <a:r>
            <a:rPr lang="en-US" b="0" i="0" dirty="0" err="1"/>
            <a:t>Vitellaro</a:t>
          </a:r>
          <a:endParaRPr lang="en-US" dirty="0"/>
        </a:p>
      </dgm:t>
    </dgm:pt>
    <dgm:pt modelId="{FBCA033F-EEF8-4E58-92FA-5DF5B4179198}" type="parTrans" cxnId="{BD4734AA-F379-413F-830B-B36D2F77E303}">
      <dgm:prSet/>
      <dgm:spPr/>
      <dgm:t>
        <a:bodyPr/>
        <a:lstStyle/>
        <a:p>
          <a:endParaRPr lang="en-US"/>
        </a:p>
      </dgm:t>
    </dgm:pt>
    <dgm:pt modelId="{3F1F66F7-253F-445A-B419-7D3DD8D1C2EA}" type="sibTrans" cxnId="{BD4734AA-F379-413F-830B-B36D2F77E303}">
      <dgm:prSet/>
      <dgm:spPr/>
      <dgm:t>
        <a:bodyPr/>
        <a:lstStyle/>
        <a:p>
          <a:endParaRPr lang="en-US"/>
        </a:p>
      </dgm:t>
    </dgm:pt>
    <dgm:pt modelId="{7E097B32-55AA-4A57-8000-FFD1EF614010}">
      <dgm:prSet/>
      <dgm:spPr/>
      <dgm:t>
        <a:bodyPr/>
        <a:lstStyle/>
        <a:p>
          <a:r>
            <a:rPr lang="en-US" b="0" i="0"/>
            <a:t>ARC Committee</a:t>
          </a:r>
          <a:endParaRPr lang="en-US"/>
        </a:p>
      </dgm:t>
    </dgm:pt>
    <dgm:pt modelId="{4F2C2DA2-9E67-4B55-9A83-AFB7A509FC3C}" type="parTrans" cxnId="{EC19BC20-CAB3-4EEB-8492-CF6379468199}">
      <dgm:prSet/>
      <dgm:spPr/>
      <dgm:t>
        <a:bodyPr/>
        <a:lstStyle/>
        <a:p>
          <a:endParaRPr lang="en-US"/>
        </a:p>
      </dgm:t>
    </dgm:pt>
    <dgm:pt modelId="{70BAC681-357C-4796-8C93-C499DBBFC048}" type="sibTrans" cxnId="{EC19BC20-CAB3-4EEB-8492-CF6379468199}">
      <dgm:prSet/>
      <dgm:spPr/>
      <dgm:t>
        <a:bodyPr/>
        <a:lstStyle/>
        <a:p>
          <a:endParaRPr lang="en-US"/>
        </a:p>
      </dgm:t>
    </dgm:pt>
    <dgm:pt modelId="{CE99C827-247F-4C62-A766-4B6C09735981}">
      <dgm:prSet/>
      <dgm:spPr/>
      <dgm:t>
        <a:bodyPr/>
        <a:lstStyle/>
        <a:p>
          <a:r>
            <a:rPr lang="en-US" b="0" i="0" dirty="0"/>
            <a:t>Crystal Dale</a:t>
          </a:r>
          <a:endParaRPr lang="en-US" dirty="0"/>
        </a:p>
      </dgm:t>
    </dgm:pt>
    <dgm:pt modelId="{0C9B3624-E84A-439C-A6C7-8F7979F74866}" type="parTrans" cxnId="{1DA6E1AE-F419-4EC1-9677-20FB2BADFB2D}">
      <dgm:prSet/>
      <dgm:spPr/>
      <dgm:t>
        <a:bodyPr/>
        <a:lstStyle/>
        <a:p>
          <a:endParaRPr lang="en-US"/>
        </a:p>
      </dgm:t>
    </dgm:pt>
    <dgm:pt modelId="{2E9F3792-7DDE-4A92-9F5A-148F7A034357}" type="sibTrans" cxnId="{1DA6E1AE-F419-4EC1-9677-20FB2BADFB2D}">
      <dgm:prSet/>
      <dgm:spPr/>
      <dgm:t>
        <a:bodyPr/>
        <a:lstStyle/>
        <a:p>
          <a:endParaRPr lang="en-US"/>
        </a:p>
      </dgm:t>
    </dgm:pt>
    <dgm:pt modelId="{AD17FF42-E34D-40E1-A2CF-642F75BD02DA}">
      <dgm:prSet/>
      <dgm:spPr/>
      <dgm:t>
        <a:bodyPr/>
        <a:lstStyle/>
        <a:p>
          <a:r>
            <a:rPr lang="en-US" b="0" i="0"/>
            <a:t>ARC Committee</a:t>
          </a:r>
          <a:endParaRPr lang="en-US"/>
        </a:p>
      </dgm:t>
    </dgm:pt>
    <dgm:pt modelId="{08E77F35-B4F0-4375-BC60-0EF5ABFE691F}" type="parTrans" cxnId="{4C4C148F-275E-46B0-92A1-69AFFD400B09}">
      <dgm:prSet/>
      <dgm:spPr/>
      <dgm:t>
        <a:bodyPr/>
        <a:lstStyle/>
        <a:p>
          <a:endParaRPr lang="en-US"/>
        </a:p>
      </dgm:t>
    </dgm:pt>
    <dgm:pt modelId="{9857FF52-E6A5-4313-9D1C-8D097487AE91}" type="sibTrans" cxnId="{4C4C148F-275E-46B0-92A1-69AFFD400B09}">
      <dgm:prSet/>
      <dgm:spPr/>
      <dgm:t>
        <a:bodyPr/>
        <a:lstStyle/>
        <a:p>
          <a:endParaRPr lang="en-US"/>
        </a:p>
      </dgm:t>
    </dgm:pt>
    <dgm:pt modelId="{85302F80-A6B3-4FC6-A876-9F722D15EA17}">
      <dgm:prSet/>
      <dgm:spPr/>
      <dgm:t>
        <a:bodyPr/>
        <a:lstStyle/>
        <a:p>
          <a:r>
            <a:rPr lang="en-US" dirty="0"/>
            <a:t>George Concepcion</a:t>
          </a:r>
        </a:p>
      </dgm:t>
    </dgm:pt>
    <dgm:pt modelId="{7CA036CD-B380-4004-9C11-D835A8D9E5CB}" type="parTrans" cxnId="{177CD81D-2FAF-47D5-AFC7-0F5E382E9E51}">
      <dgm:prSet/>
      <dgm:spPr/>
      <dgm:t>
        <a:bodyPr/>
        <a:lstStyle/>
        <a:p>
          <a:endParaRPr lang="en-US"/>
        </a:p>
      </dgm:t>
    </dgm:pt>
    <dgm:pt modelId="{EFDFCBAC-30EC-4C39-BC26-E6B8C49B806D}" type="sibTrans" cxnId="{177CD81D-2FAF-47D5-AFC7-0F5E382E9E51}">
      <dgm:prSet/>
      <dgm:spPr/>
      <dgm:t>
        <a:bodyPr/>
        <a:lstStyle/>
        <a:p>
          <a:endParaRPr lang="en-US"/>
        </a:p>
      </dgm:t>
    </dgm:pt>
    <dgm:pt modelId="{9A2C4CA3-A7CB-4916-A1BF-0464113E8005}">
      <dgm:prSet/>
      <dgm:spPr/>
      <dgm:t>
        <a:bodyPr/>
        <a:lstStyle/>
        <a:p>
          <a:r>
            <a:rPr lang="en-US" dirty="0"/>
            <a:t>Secretary</a:t>
          </a:r>
        </a:p>
      </dgm:t>
    </dgm:pt>
    <dgm:pt modelId="{0D527987-93CB-4BF2-B70A-FCEDD9DC4F15}" type="parTrans" cxnId="{13D1814D-CE32-4E9F-A286-BE59F3C3115B}">
      <dgm:prSet/>
      <dgm:spPr/>
      <dgm:t>
        <a:bodyPr/>
        <a:lstStyle/>
        <a:p>
          <a:endParaRPr lang="en-US"/>
        </a:p>
      </dgm:t>
    </dgm:pt>
    <dgm:pt modelId="{74D9971F-2429-4040-A137-081EB47FC8C9}" type="sibTrans" cxnId="{13D1814D-CE32-4E9F-A286-BE59F3C3115B}">
      <dgm:prSet/>
      <dgm:spPr/>
      <dgm:t>
        <a:bodyPr/>
        <a:lstStyle/>
        <a:p>
          <a:endParaRPr lang="en-US"/>
        </a:p>
      </dgm:t>
    </dgm:pt>
    <dgm:pt modelId="{2EBD389C-151E-4A45-B2CC-9D257A972B11}" type="pres">
      <dgm:prSet presAssocID="{BBA83400-97AA-40A1-8E7E-48D7E8A1E87E}" presName="Name0" presStyleCnt="0">
        <dgm:presLayoutVars>
          <dgm:dir/>
          <dgm:animLvl val="lvl"/>
          <dgm:resizeHandles val="exact"/>
        </dgm:presLayoutVars>
      </dgm:prSet>
      <dgm:spPr/>
    </dgm:pt>
    <dgm:pt modelId="{AB6A6989-E1E4-4C96-B49C-79618891E54E}" type="pres">
      <dgm:prSet presAssocID="{01BF7FE8-9DFD-44D9-AC31-615F8C345B71}" presName="linNode" presStyleCnt="0"/>
      <dgm:spPr/>
    </dgm:pt>
    <dgm:pt modelId="{F1A5D32D-7BB0-437F-A09F-A97DD53DB68F}" type="pres">
      <dgm:prSet presAssocID="{01BF7FE8-9DFD-44D9-AC31-615F8C345B71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8CF5F14C-495D-4696-919E-25E8F5BEBF99}" type="pres">
      <dgm:prSet presAssocID="{01BF7FE8-9DFD-44D9-AC31-615F8C345B71}" presName="descendantText" presStyleLbl="alignAccFollowNode1" presStyleIdx="0" presStyleCnt="7">
        <dgm:presLayoutVars>
          <dgm:bulletEnabled val="1"/>
        </dgm:presLayoutVars>
      </dgm:prSet>
      <dgm:spPr/>
    </dgm:pt>
    <dgm:pt modelId="{EE1E4121-4009-4CCC-ABF9-669071CCFAB9}" type="pres">
      <dgm:prSet presAssocID="{1DC49646-E135-4489-88F3-C4010303DB18}" presName="sp" presStyleCnt="0"/>
      <dgm:spPr/>
    </dgm:pt>
    <dgm:pt modelId="{FE976552-B3EF-4894-A1DD-A1F90F73C068}" type="pres">
      <dgm:prSet presAssocID="{982468D0-CEE3-47DC-ACA9-CD420344DD86}" presName="linNode" presStyleCnt="0"/>
      <dgm:spPr/>
    </dgm:pt>
    <dgm:pt modelId="{285CB1E0-54B9-4E42-A8A5-6ABEDC35563C}" type="pres">
      <dgm:prSet presAssocID="{982468D0-CEE3-47DC-ACA9-CD420344DD86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D37B8C0E-A842-467A-B7A2-3D6863313258}" type="pres">
      <dgm:prSet presAssocID="{982468D0-CEE3-47DC-ACA9-CD420344DD86}" presName="descendantText" presStyleLbl="alignAccFollowNode1" presStyleIdx="1" presStyleCnt="7">
        <dgm:presLayoutVars>
          <dgm:bulletEnabled val="1"/>
        </dgm:presLayoutVars>
      </dgm:prSet>
      <dgm:spPr/>
    </dgm:pt>
    <dgm:pt modelId="{DEC11AD9-CF8F-49EC-9869-2C674717AB72}" type="pres">
      <dgm:prSet presAssocID="{E8E0D8AE-EEB2-447C-A9CE-816D46F91C96}" presName="sp" presStyleCnt="0"/>
      <dgm:spPr/>
    </dgm:pt>
    <dgm:pt modelId="{52ED5D2E-B2B6-4A36-A93E-954A02C3FB74}" type="pres">
      <dgm:prSet presAssocID="{85302F80-A6B3-4FC6-A876-9F722D15EA17}" presName="linNode" presStyleCnt="0"/>
      <dgm:spPr/>
    </dgm:pt>
    <dgm:pt modelId="{A2B7842E-8388-4CF2-861C-6822932F1432}" type="pres">
      <dgm:prSet presAssocID="{85302F80-A6B3-4FC6-A876-9F722D15EA1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3E0C71E7-C487-4FF7-93BE-2A19008F1284}" type="pres">
      <dgm:prSet presAssocID="{85302F80-A6B3-4FC6-A876-9F722D15EA17}" presName="descendantText" presStyleLbl="alignAccFollowNode1" presStyleIdx="2" presStyleCnt="7">
        <dgm:presLayoutVars>
          <dgm:bulletEnabled val="1"/>
        </dgm:presLayoutVars>
      </dgm:prSet>
      <dgm:spPr/>
    </dgm:pt>
    <dgm:pt modelId="{3C259F68-0E32-425A-8C43-32BFCE3FB6A5}" type="pres">
      <dgm:prSet presAssocID="{EFDFCBAC-30EC-4C39-BC26-E6B8C49B806D}" presName="sp" presStyleCnt="0"/>
      <dgm:spPr/>
    </dgm:pt>
    <dgm:pt modelId="{BCCECECD-70E6-4955-8A01-6D5F0A75699D}" type="pres">
      <dgm:prSet presAssocID="{FAABDED5-E17F-42C5-B61F-D28B3BF2CFAC}" presName="linNode" presStyleCnt="0"/>
      <dgm:spPr/>
    </dgm:pt>
    <dgm:pt modelId="{D647712F-A2D0-4159-83C5-D5955366232E}" type="pres">
      <dgm:prSet presAssocID="{FAABDED5-E17F-42C5-B61F-D28B3BF2CFA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209968FF-5E81-4356-A604-127DFF8CF493}" type="pres">
      <dgm:prSet presAssocID="{FAABDED5-E17F-42C5-B61F-D28B3BF2CFAC}" presName="descendantText" presStyleLbl="alignAccFollowNode1" presStyleIdx="3" presStyleCnt="7">
        <dgm:presLayoutVars>
          <dgm:bulletEnabled val="1"/>
        </dgm:presLayoutVars>
      </dgm:prSet>
      <dgm:spPr/>
    </dgm:pt>
    <dgm:pt modelId="{0D9D1A4A-A5CA-4410-9F30-175A9216592D}" type="pres">
      <dgm:prSet presAssocID="{2C393164-4280-4BC6-8B3E-D97B7B3F2BDA}" presName="sp" presStyleCnt="0"/>
      <dgm:spPr/>
    </dgm:pt>
    <dgm:pt modelId="{C2287559-D733-4527-A67B-EE77CFEB6B95}" type="pres">
      <dgm:prSet presAssocID="{3C6763EA-6005-4998-99B3-C97CA96F991D}" presName="linNode" presStyleCnt="0"/>
      <dgm:spPr/>
    </dgm:pt>
    <dgm:pt modelId="{F52BD640-DCBD-4D1B-B508-8BD7ABC8CF8E}" type="pres">
      <dgm:prSet presAssocID="{3C6763EA-6005-4998-99B3-C97CA96F991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A58AFDD9-9C12-45BE-A461-80263B5B8B88}" type="pres">
      <dgm:prSet presAssocID="{3C6763EA-6005-4998-99B3-C97CA96F991D}" presName="descendantText" presStyleLbl="alignAccFollowNode1" presStyleIdx="4" presStyleCnt="7">
        <dgm:presLayoutVars>
          <dgm:bulletEnabled val="1"/>
        </dgm:presLayoutVars>
      </dgm:prSet>
      <dgm:spPr/>
    </dgm:pt>
    <dgm:pt modelId="{D720F202-BEE2-4C49-938E-D11B165C5BDA}" type="pres">
      <dgm:prSet presAssocID="{4A4DF5E7-A607-486B-80F6-BFA17B300C36}" presName="sp" presStyleCnt="0"/>
      <dgm:spPr/>
    </dgm:pt>
    <dgm:pt modelId="{8677AEA5-2074-4626-9550-441DD026DE20}" type="pres">
      <dgm:prSet presAssocID="{1ED28182-E4F6-477B-B5A0-6C25E136577E}" presName="linNode" presStyleCnt="0"/>
      <dgm:spPr/>
    </dgm:pt>
    <dgm:pt modelId="{96E1EA57-169E-4F9F-9EED-D95AE208D2DA}" type="pres">
      <dgm:prSet presAssocID="{1ED28182-E4F6-477B-B5A0-6C25E136577E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64DD4544-D6B0-4941-B892-D5271A92DF99}" type="pres">
      <dgm:prSet presAssocID="{1ED28182-E4F6-477B-B5A0-6C25E136577E}" presName="descendantText" presStyleLbl="alignAccFollowNode1" presStyleIdx="5" presStyleCnt="7">
        <dgm:presLayoutVars>
          <dgm:bulletEnabled val="1"/>
        </dgm:presLayoutVars>
      </dgm:prSet>
      <dgm:spPr/>
    </dgm:pt>
    <dgm:pt modelId="{04043DA4-7C5A-4767-878A-99F82B195D11}" type="pres">
      <dgm:prSet presAssocID="{3F1F66F7-253F-445A-B419-7D3DD8D1C2EA}" presName="sp" presStyleCnt="0"/>
      <dgm:spPr/>
    </dgm:pt>
    <dgm:pt modelId="{3D719992-E353-48B3-99BC-73D5D9295967}" type="pres">
      <dgm:prSet presAssocID="{CE99C827-247F-4C62-A766-4B6C09735981}" presName="linNode" presStyleCnt="0"/>
      <dgm:spPr/>
    </dgm:pt>
    <dgm:pt modelId="{A5F01721-E571-40E6-BB4D-18642004D715}" type="pres">
      <dgm:prSet presAssocID="{CE99C827-247F-4C62-A766-4B6C09735981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BBACD7D-4E04-41B1-A42D-F7BC8A3A6C17}" type="pres">
      <dgm:prSet presAssocID="{CE99C827-247F-4C62-A766-4B6C09735981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964F4506-6E3E-48CC-BD29-EDC8E72AE27D}" type="presOf" srcId="{BBA83400-97AA-40A1-8E7E-48D7E8A1E87E}" destId="{2EBD389C-151E-4A45-B2CC-9D257A972B11}" srcOrd="0" destOrd="0" presId="urn:microsoft.com/office/officeart/2005/8/layout/vList5"/>
    <dgm:cxn modelId="{07740A17-56A6-4987-BF54-86A2EB15E01A}" srcId="{BBA83400-97AA-40A1-8E7E-48D7E8A1E87E}" destId="{982468D0-CEE3-47DC-ACA9-CD420344DD86}" srcOrd="1" destOrd="0" parTransId="{E30F4D72-B867-4B24-A09C-EA4332ABB535}" sibTransId="{E8E0D8AE-EEB2-447C-A9CE-816D46F91C96}"/>
    <dgm:cxn modelId="{177CD81D-2FAF-47D5-AFC7-0F5E382E9E51}" srcId="{BBA83400-97AA-40A1-8E7E-48D7E8A1E87E}" destId="{85302F80-A6B3-4FC6-A876-9F722D15EA17}" srcOrd="2" destOrd="0" parTransId="{7CA036CD-B380-4004-9C11-D835A8D9E5CB}" sibTransId="{EFDFCBAC-30EC-4C39-BC26-E6B8C49B806D}"/>
    <dgm:cxn modelId="{EC19BC20-CAB3-4EEB-8492-CF6379468199}" srcId="{1ED28182-E4F6-477B-B5A0-6C25E136577E}" destId="{7E097B32-55AA-4A57-8000-FFD1EF614010}" srcOrd="0" destOrd="0" parTransId="{4F2C2DA2-9E67-4B55-9A83-AFB7A509FC3C}" sibTransId="{70BAC681-357C-4796-8C93-C499DBBFC048}"/>
    <dgm:cxn modelId="{33991124-05D0-44D3-91FB-8D051F6AB8A8}" type="presOf" srcId="{9A2C4CA3-A7CB-4916-A1BF-0464113E8005}" destId="{3E0C71E7-C487-4FF7-93BE-2A19008F1284}" srcOrd="0" destOrd="0" presId="urn:microsoft.com/office/officeart/2005/8/layout/vList5"/>
    <dgm:cxn modelId="{0AE8A734-A74F-415E-BEA5-5396D236DC9E}" type="presOf" srcId="{85302F80-A6B3-4FC6-A876-9F722D15EA17}" destId="{A2B7842E-8388-4CF2-861C-6822932F1432}" srcOrd="0" destOrd="0" presId="urn:microsoft.com/office/officeart/2005/8/layout/vList5"/>
    <dgm:cxn modelId="{425CDC37-0C83-4685-8490-18BC8B0CE91A}" type="presOf" srcId="{FAABDED5-E17F-42C5-B61F-D28B3BF2CFAC}" destId="{D647712F-A2D0-4159-83C5-D5955366232E}" srcOrd="0" destOrd="0" presId="urn:microsoft.com/office/officeart/2005/8/layout/vList5"/>
    <dgm:cxn modelId="{1541F869-8FDB-41EC-8000-E43D5F0C8D75}" type="presOf" srcId="{01BF7FE8-9DFD-44D9-AC31-615F8C345B71}" destId="{F1A5D32D-7BB0-437F-A09F-A97DD53DB68F}" srcOrd="0" destOrd="0" presId="urn:microsoft.com/office/officeart/2005/8/layout/vList5"/>
    <dgm:cxn modelId="{8565264B-144E-41F3-B01A-F19E6D734585}" type="presOf" srcId="{4FE4E3A2-52E4-4740-8B11-1CED6855EF90}" destId="{209968FF-5E81-4356-A604-127DFF8CF493}" srcOrd="0" destOrd="0" presId="urn:microsoft.com/office/officeart/2005/8/layout/vList5"/>
    <dgm:cxn modelId="{0828274B-5A05-4945-94C9-CDC5E38F6421}" srcId="{3C6763EA-6005-4998-99B3-C97CA96F991D}" destId="{05A1CF1E-0632-4BFA-B064-DDE47564301E}" srcOrd="0" destOrd="0" parTransId="{8DC5F50E-1CCE-4E13-B90E-0AAB7C26E933}" sibTransId="{1EF7254D-F3D3-4E6A-8D6F-C035752589A8}"/>
    <dgm:cxn modelId="{13D1814D-CE32-4E9F-A286-BE59F3C3115B}" srcId="{85302F80-A6B3-4FC6-A876-9F722D15EA17}" destId="{9A2C4CA3-A7CB-4916-A1BF-0464113E8005}" srcOrd="0" destOrd="0" parTransId="{0D527987-93CB-4BF2-B70A-FCEDD9DC4F15}" sibTransId="{74D9971F-2429-4040-A137-081EB47FC8C9}"/>
    <dgm:cxn modelId="{50693B55-8D02-42D7-B526-28F098B0F47F}" type="presOf" srcId="{A90A044B-88DF-44A3-9E68-CBC410044D3C}" destId="{8CF5F14C-495D-4696-919E-25E8F5BEBF99}" srcOrd="0" destOrd="0" presId="urn:microsoft.com/office/officeart/2005/8/layout/vList5"/>
    <dgm:cxn modelId="{72981E77-2CF1-4A27-BEE8-3EDBA2898BB8}" type="presOf" srcId="{3C6763EA-6005-4998-99B3-C97CA96F991D}" destId="{F52BD640-DCBD-4D1B-B508-8BD7ABC8CF8E}" srcOrd="0" destOrd="0" presId="urn:microsoft.com/office/officeart/2005/8/layout/vList5"/>
    <dgm:cxn modelId="{4C6D6784-1A16-4151-BFBC-F4F9661CF288}" srcId="{BBA83400-97AA-40A1-8E7E-48D7E8A1E87E}" destId="{3C6763EA-6005-4998-99B3-C97CA96F991D}" srcOrd="4" destOrd="0" parTransId="{85235E19-B15B-470E-AA00-6029F997F79E}" sibTransId="{4A4DF5E7-A607-486B-80F6-BFA17B300C36}"/>
    <dgm:cxn modelId="{4C4C148F-275E-46B0-92A1-69AFFD400B09}" srcId="{CE99C827-247F-4C62-A766-4B6C09735981}" destId="{AD17FF42-E34D-40E1-A2CF-642F75BD02DA}" srcOrd="0" destOrd="0" parTransId="{08E77F35-B4F0-4375-BC60-0EF5ABFE691F}" sibTransId="{9857FF52-E6A5-4313-9D1C-8D097487AE91}"/>
    <dgm:cxn modelId="{3D2FD19C-866E-4147-A6C7-A08B93BD7F87}" srcId="{01BF7FE8-9DFD-44D9-AC31-615F8C345B71}" destId="{A90A044B-88DF-44A3-9E68-CBC410044D3C}" srcOrd="0" destOrd="0" parTransId="{AEBC7D7C-6CA3-4EE3-8B1D-9E0642133577}" sibTransId="{1EA2E8F3-E076-4951-92F8-53D41FD1776E}"/>
    <dgm:cxn modelId="{6ECBDA9C-8559-45C8-9F18-98AD9BAF6A62}" type="presOf" srcId="{982468D0-CEE3-47DC-ACA9-CD420344DD86}" destId="{285CB1E0-54B9-4E42-A8A5-6ABEDC35563C}" srcOrd="0" destOrd="0" presId="urn:microsoft.com/office/officeart/2005/8/layout/vList5"/>
    <dgm:cxn modelId="{7DC078A8-2C83-4DF3-B6ED-DE797A8532DE}" srcId="{FAABDED5-E17F-42C5-B61F-D28B3BF2CFAC}" destId="{4FE4E3A2-52E4-4740-8B11-1CED6855EF90}" srcOrd="0" destOrd="0" parTransId="{9CEF412D-68B5-47E6-B099-12BBB6210545}" sibTransId="{12451B05-F073-45D6-92E2-F48BD09CEFA7}"/>
    <dgm:cxn modelId="{BD4734AA-F379-413F-830B-B36D2F77E303}" srcId="{BBA83400-97AA-40A1-8E7E-48D7E8A1E87E}" destId="{1ED28182-E4F6-477B-B5A0-6C25E136577E}" srcOrd="5" destOrd="0" parTransId="{FBCA033F-EEF8-4E58-92FA-5DF5B4179198}" sibTransId="{3F1F66F7-253F-445A-B419-7D3DD8D1C2EA}"/>
    <dgm:cxn modelId="{1DA6E1AE-F419-4EC1-9677-20FB2BADFB2D}" srcId="{BBA83400-97AA-40A1-8E7E-48D7E8A1E87E}" destId="{CE99C827-247F-4C62-A766-4B6C09735981}" srcOrd="6" destOrd="0" parTransId="{0C9B3624-E84A-439C-A6C7-8F7979F74866}" sibTransId="{2E9F3792-7DDE-4A92-9F5A-148F7A034357}"/>
    <dgm:cxn modelId="{BCA0B1BA-C25D-4BC4-9C1A-2E2E92FACD97}" type="presOf" srcId="{FECE60E9-6791-45E6-8F51-05973C0F9F2E}" destId="{D37B8C0E-A842-467A-B7A2-3D6863313258}" srcOrd="0" destOrd="0" presId="urn:microsoft.com/office/officeart/2005/8/layout/vList5"/>
    <dgm:cxn modelId="{FB599DBB-B8D1-4589-AC4B-DD9DD7F3447A}" type="presOf" srcId="{1ED28182-E4F6-477B-B5A0-6C25E136577E}" destId="{96E1EA57-169E-4F9F-9EED-D95AE208D2DA}" srcOrd="0" destOrd="0" presId="urn:microsoft.com/office/officeart/2005/8/layout/vList5"/>
    <dgm:cxn modelId="{2DC13ABF-FB25-46CB-B48F-56A085CB8D16}" srcId="{982468D0-CEE3-47DC-ACA9-CD420344DD86}" destId="{FECE60E9-6791-45E6-8F51-05973C0F9F2E}" srcOrd="0" destOrd="0" parTransId="{8CAF1A27-A45E-4E39-822E-88D294FBB1A7}" sibTransId="{62347AB9-24A8-4EDD-B85D-F81E0230C7BB}"/>
    <dgm:cxn modelId="{62B3C1CF-54AD-4524-B862-5960B4951EA5}" type="presOf" srcId="{AD17FF42-E34D-40E1-A2CF-642F75BD02DA}" destId="{5BBACD7D-4E04-41B1-A42D-F7BC8A3A6C17}" srcOrd="0" destOrd="0" presId="urn:microsoft.com/office/officeart/2005/8/layout/vList5"/>
    <dgm:cxn modelId="{7A6124D2-AE89-483A-978E-3D9C27D24E34}" srcId="{BBA83400-97AA-40A1-8E7E-48D7E8A1E87E}" destId="{FAABDED5-E17F-42C5-B61F-D28B3BF2CFAC}" srcOrd="3" destOrd="0" parTransId="{60A0C7E7-C0EE-4036-96FA-44BE1E5FB2F1}" sibTransId="{2C393164-4280-4BC6-8B3E-D97B7B3F2BDA}"/>
    <dgm:cxn modelId="{301E4CD7-128C-4F7C-9A2B-0404168D5DE1}" type="presOf" srcId="{CE99C827-247F-4C62-A766-4B6C09735981}" destId="{A5F01721-E571-40E6-BB4D-18642004D715}" srcOrd="0" destOrd="0" presId="urn:microsoft.com/office/officeart/2005/8/layout/vList5"/>
    <dgm:cxn modelId="{2FF4A7DF-E74F-4D53-AE4C-188AA2AF89D7}" type="presOf" srcId="{05A1CF1E-0632-4BFA-B064-DDE47564301E}" destId="{A58AFDD9-9C12-45BE-A461-80263B5B8B88}" srcOrd="0" destOrd="0" presId="urn:microsoft.com/office/officeart/2005/8/layout/vList5"/>
    <dgm:cxn modelId="{31D298E1-176E-4C7F-8ED3-B93EAC02208A}" srcId="{BBA83400-97AA-40A1-8E7E-48D7E8A1E87E}" destId="{01BF7FE8-9DFD-44D9-AC31-615F8C345B71}" srcOrd="0" destOrd="0" parTransId="{27F647C3-F01B-4CC7-B481-3801BC5D099E}" sibTransId="{1DC49646-E135-4489-88F3-C4010303DB18}"/>
    <dgm:cxn modelId="{50128EED-8C5B-4326-905F-70AE1817D15B}" type="presOf" srcId="{7E097B32-55AA-4A57-8000-FFD1EF614010}" destId="{64DD4544-D6B0-4941-B892-D5271A92DF99}" srcOrd="0" destOrd="0" presId="urn:microsoft.com/office/officeart/2005/8/layout/vList5"/>
    <dgm:cxn modelId="{7F22E4CB-E94A-46EA-9182-854BA8A9A9B3}" type="presParOf" srcId="{2EBD389C-151E-4A45-B2CC-9D257A972B11}" destId="{AB6A6989-E1E4-4C96-B49C-79618891E54E}" srcOrd="0" destOrd="0" presId="urn:microsoft.com/office/officeart/2005/8/layout/vList5"/>
    <dgm:cxn modelId="{FF686BB1-FD7B-4810-9C6B-EFD75FE57517}" type="presParOf" srcId="{AB6A6989-E1E4-4C96-B49C-79618891E54E}" destId="{F1A5D32D-7BB0-437F-A09F-A97DD53DB68F}" srcOrd="0" destOrd="0" presId="urn:microsoft.com/office/officeart/2005/8/layout/vList5"/>
    <dgm:cxn modelId="{FF672D32-B41A-4763-8341-ACDD1342CA8C}" type="presParOf" srcId="{AB6A6989-E1E4-4C96-B49C-79618891E54E}" destId="{8CF5F14C-495D-4696-919E-25E8F5BEBF99}" srcOrd="1" destOrd="0" presId="urn:microsoft.com/office/officeart/2005/8/layout/vList5"/>
    <dgm:cxn modelId="{E4C2FA42-86C7-4E26-AF9E-5A83F1C54488}" type="presParOf" srcId="{2EBD389C-151E-4A45-B2CC-9D257A972B11}" destId="{EE1E4121-4009-4CCC-ABF9-669071CCFAB9}" srcOrd="1" destOrd="0" presId="urn:microsoft.com/office/officeart/2005/8/layout/vList5"/>
    <dgm:cxn modelId="{E9BB9C7B-9012-4123-A256-C984348F59D8}" type="presParOf" srcId="{2EBD389C-151E-4A45-B2CC-9D257A972B11}" destId="{FE976552-B3EF-4894-A1DD-A1F90F73C068}" srcOrd="2" destOrd="0" presId="urn:microsoft.com/office/officeart/2005/8/layout/vList5"/>
    <dgm:cxn modelId="{30948BC7-7D4D-4E28-A38E-E168F289C11E}" type="presParOf" srcId="{FE976552-B3EF-4894-A1DD-A1F90F73C068}" destId="{285CB1E0-54B9-4E42-A8A5-6ABEDC35563C}" srcOrd="0" destOrd="0" presId="urn:microsoft.com/office/officeart/2005/8/layout/vList5"/>
    <dgm:cxn modelId="{E4A10A73-E779-464C-BBC5-0F663E0D309F}" type="presParOf" srcId="{FE976552-B3EF-4894-A1DD-A1F90F73C068}" destId="{D37B8C0E-A842-467A-B7A2-3D6863313258}" srcOrd="1" destOrd="0" presId="urn:microsoft.com/office/officeart/2005/8/layout/vList5"/>
    <dgm:cxn modelId="{F62C7140-5ECA-42C5-89DE-876518565DB0}" type="presParOf" srcId="{2EBD389C-151E-4A45-B2CC-9D257A972B11}" destId="{DEC11AD9-CF8F-49EC-9869-2C674717AB72}" srcOrd="3" destOrd="0" presId="urn:microsoft.com/office/officeart/2005/8/layout/vList5"/>
    <dgm:cxn modelId="{A73833C9-3A3A-495C-BD5F-54126665E525}" type="presParOf" srcId="{2EBD389C-151E-4A45-B2CC-9D257A972B11}" destId="{52ED5D2E-B2B6-4A36-A93E-954A02C3FB74}" srcOrd="4" destOrd="0" presId="urn:microsoft.com/office/officeart/2005/8/layout/vList5"/>
    <dgm:cxn modelId="{4EA7D087-E6D1-45C5-BEB4-3FDB28CCCD08}" type="presParOf" srcId="{52ED5D2E-B2B6-4A36-A93E-954A02C3FB74}" destId="{A2B7842E-8388-4CF2-861C-6822932F1432}" srcOrd="0" destOrd="0" presId="urn:microsoft.com/office/officeart/2005/8/layout/vList5"/>
    <dgm:cxn modelId="{AA8E3F2D-5432-45A0-9E95-6F1FFB5B14C6}" type="presParOf" srcId="{52ED5D2E-B2B6-4A36-A93E-954A02C3FB74}" destId="{3E0C71E7-C487-4FF7-93BE-2A19008F1284}" srcOrd="1" destOrd="0" presId="urn:microsoft.com/office/officeart/2005/8/layout/vList5"/>
    <dgm:cxn modelId="{2993E581-9398-4FC0-B095-AB65C6ECAF67}" type="presParOf" srcId="{2EBD389C-151E-4A45-B2CC-9D257A972B11}" destId="{3C259F68-0E32-425A-8C43-32BFCE3FB6A5}" srcOrd="5" destOrd="0" presId="urn:microsoft.com/office/officeart/2005/8/layout/vList5"/>
    <dgm:cxn modelId="{AEE87254-CE11-4B82-B666-E352AE58CFF0}" type="presParOf" srcId="{2EBD389C-151E-4A45-B2CC-9D257A972B11}" destId="{BCCECECD-70E6-4955-8A01-6D5F0A75699D}" srcOrd="6" destOrd="0" presId="urn:microsoft.com/office/officeart/2005/8/layout/vList5"/>
    <dgm:cxn modelId="{DD8445EC-A6E0-4436-82AF-A04D49723896}" type="presParOf" srcId="{BCCECECD-70E6-4955-8A01-6D5F0A75699D}" destId="{D647712F-A2D0-4159-83C5-D5955366232E}" srcOrd="0" destOrd="0" presId="urn:microsoft.com/office/officeart/2005/8/layout/vList5"/>
    <dgm:cxn modelId="{1B561C5B-3B24-434B-B646-35A3441579D3}" type="presParOf" srcId="{BCCECECD-70E6-4955-8A01-6D5F0A75699D}" destId="{209968FF-5E81-4356-A604-127DFF8CF493}" srcOrd="1" destOrd="0" presId="urn:microsoft.com/office/officeart/2005/8/layout/vList5"/>
    <dgm:cxn modelId="{32FA8577-FD3B-41DD-8C47-1CAB366012BD}" type="presParOf" srcId="{2EBD389C-151E-4A45-B2CC-9D257A972B11}" destId="{0D9D1A4A-A5CA-4410-9F30-175A9216592D}" srcOrd="7" destOrd="0" presId="urn:microsoft.com/office/officeart/2005/8/layout/vList5"/>
    <dgm:cxn modelId="{726830BA-2396-420E-931B-DD7B34816513}" type="presParOf" srcId="{2EBD389C-151E-4A45-B2CC-9D257A972B11}" destId="{C2287559-D733-4527-A67B-EE77CFEB6B95}" srcOrd="8" destOrd="0" presId="urn:microsoft.com/office/officeart/2005/8/layout/vList5"/>
    <dgm:cxn modelId="{3C7CA746-F726-4997-8231-5B8FF9BB4EE5}" type="presParOf" srcId="{C2287559-D733-4527-A67B-EE77CFEB6B95}" destId="{F52BD640-DCBD-4D1B-B508-8BD7ABC8CF8E}" srcOrd="0" destOrd="0" presId="urn:microsoft.com/office/officeart/2005/8/layout/vList5"/>
    <dgm:cxn modelId="{7A5CFACA-B83B-4A7B-A182-2FAA684DA193}" type="presParOf" srcId="{C2287559-D733-4527-A67B-EE77CFEB6B95}" destId="{A58AFDD9-9C12-45BE-A461-80263B5B8B88}" srcOrd="1" destOrd="0" presId="urn:microsoft.com/office/officeart/2005/8/layout/vList5"/>
    <dgm:cxn modelId="{B21567E1-0782-473A-BB18-6D077B33CE75}" type="presParOf" srcId="{2EBD389C-151E-4A45-B2CC-9D257A972B11}" destId="{D720F202-BEE2-4C49-938E-D11B165C5BDA}" srcOrd="9" destOrd="0" presId="urn:microsoft.com/office/officeart/2005/8/layout/vList5"/>
    <dgm:cxn modelId="{AE66656E-5F4E-4944-A4F4-830CE392676A}" type="presParOf" srcId="{2EBD389C-151E-4A45-B2CC-9D257A972B11}" destId="{8677AEA5-2074-4626-9550-441DD026DE20}" srcOrd="10" destOrd="0" presId="urn:microsoft.com/office/officeart/2005/8/layout/vList5"/>
    <dgm:cxn modelId="{68EEF24F-A0D6-414A-8F09-C89156A75227}" type="presParOf" srcId="{8677AEA5-2074-4626-9550-441DD026DE20}" destId="{96E1EA57-169E-4F9F-9EED-D95AE208D2DA}" srcOrd="0" destOrd="0" presId="urn:microsoft.com/office/officeart/2005/8/layout/vList5"/>
    <dgm:cxn modelId="{1C4EEC5D-72D2-4BD6-A0E3-E0FA66BCEC65}" type="presParOf" srcId="{8677AEA5-2074-4626-9550-441DD026DE20}" destId="{64DD4544-D6B0-4941-B892-D5271A92DF99}" srcOrd="1" destOrd="0" presId="urn:microsoft.com/office/officeart/2005/8/layout/vList5"/>
    <dgm:cxn modelId="{4C39379C-D9AC-4585-A9B5-F6067DD40501}" type="presParOf" srcId="{2EBD389C-151E-4A45-B2CC-9D257A972B11}" destId="{04043DA4-7C5A-4767-878A-99F82B195D11}" srcOrd="11" destOrd="0" presId="urn:microsoft.com/office/officeart/2005/8/layout/vList5"/>
    <dgm:cxn modelId="{70BEA98A-5BA8-45F6-B245-5408DA321FA6}" type="presParOf" srcId="{2EBD389C-151E-4A45-B2CC-9D257A972B11}" destId="{3D719992-E353-48B3-99BC-73D5D9295967}" srcOrd="12" destOrd="0" presId="urn:microsoft.com/office/officeart/2005/8/layout/vList5"/>
    <dgm:cxn modelId="{DEBED328-E860-4B17-BCEF-7D65CD0C69E2}" type="presParOf" srcId="{3D719992-E353-48B3-99BC-73D5D9295967}" destId="{A5F01721-E571-40E6-BB4D-18642004D715}" srcOrd="0" destOrd="0" presId="urn:microsoft.com/office/officeart/2005/8/layout/vList5"/>
    <dgm:cxn modelId="{D57047CA-5D05-4B8E-ADC3-16319642B26E}" type="presParOf" srcId="{3D719992-E353-48B3-99BC-73D5D9295967}" destId="{5BBACD7D-4E04-41B1-A42D-F7BC8A3A6C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CFC83-3386-4A1D-A937-C50A47B42A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43A77A3-FB16-4C62-9D7A-83A2FB9AD1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Covenant Adherence</a:t>
          </a:r>
        </a:p>
      </dgm:t>
    </dgm:pt>
    <dgm:pt modelId="{925A6F34-D55D-445E-8BC8-4E8EB311CD92}" type="parTrans" cxnId="{3A08E4A2-D37C-4B85-9A88-2E9B699D08CC}">
      <dgm:prSet/>
      <dgm:spPr/>
      <dgm:t>
        <a:bodyPr/>
        <a:lstStyle/>
        <a:p>
          <a:endParaRPr lang="en-US"/>
        </a:p>
      </dgm:t>
    </dgm:pt>
    <dgm:pt modelId="{C599951E-11D4-43D8-BB97-A426C881BA63}" type="sibTrans" cxnId="{3A08E4A2-D37C-4B85-9A88-2E9B699D08CC}">
      <dgm:prSet/>
      <dgm:spPr/>
      <dgm:t>
        <a:bodyPr/>
        <a:lstStyle/>
        <a:p>
          <a:endParaRPr lang="en-US"/>
        </a:p>
      </dgm:t>
    </dgm:pt>
    <dgm:pt modelId="{A2B3DEB6-1D63-484B-A151-67FC95E5DD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Street Parking Complaints</a:t>
          </a:r>
        </a:p>
      </dgm:t>
    </dgm:pt>
    <dgm:pt modelId="{191E60B1-49FE-4F23-AB7C-17D6A3EC94F0}" type="parTrans" cxnId="{9F8BCD2B-449A-4889-9EBA-8291B9FB468F}">
      <dgm:prSet/>
      <dgm:spPr/>
      <dgm:t>
        <a:bodyPr/>
        <a:lstStyle/>
        <a:p>
          <a:endParaRPr lang="en-US"/>
        </a:p>
      </dgm:t>
    </dgm:pt>
    <dgm:pt modelId="{593B24D4-73E8-44F3-B649-BDD23A34F8FE}" type="sibTrans" cxnId="{9F8BCD2B-449A-4889-9EBA-8291B9FB468F}">
      <dgm:prSet/>
      <dgm:spPr/>
      <dgm:t>
        <a:bodyPr/>
        <a:lstStyle/>
        <a:p>
          <a:endParaRPr lang="en-US"/>
        </a:p>
      </dgm:t>
    </dgm:pt>
    <dgm:pt modelId="{ED80E561-CF66-4EB1-AE74-FA44170737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Outstanding HOA Dues</a:t>
          </a:r>
        </a:p>
      </dgm:t>
    </dgm:pt>
    <dgm:pt modelId="{3A635DE6-467C-454A-BCE5-1EC98A07AE6F}" type="parTrans" cxnId="{5834454D-A8E1-4D96-B674-63D35A569DE5}">
      <dgm:prSet/>
      <dgm:spPr/>
      <dgm:t>
        <a:bodyPr/>
        <a:lstStyle/>
        <a:p>
          <a:endParaRPr lang="en-US"/>
        </a:p>
      </dgm:t>
    </dgm:pt>
    <dgm:pt modelId="{56726A33-B083-4EAA-B35C-478A14B654B4}" type="sibTrans" cxnId="{5834454D-A8E1-4D96-B674-63D35A569DE5}">
      <dgm:prSet/>
      <dgm:spPr/>
      <dgm:t>
        <a:bodyPr/>
        <a:lstStyle/>
        <a:p>
          <a:endParaRPr lang="en-US"/>
        </a:p>
      </dgm:t>
    </dgm:pt>
    <dgm:pt modelId="{D892A3FF-B192-4FDB-815B-43EC2CC263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Pool Management Company Standards</a:t>
          </a:r>
        </a:p>
      </dgm:t>
    </dgm:pt>
    <dgm:pt modelId="{8B535082-3B51-40F4-BE41-D544B9AB03CA}" type="parTrans" cxnId="{A86C51C2-DAD9-49AB-BB97-A77FA833E2F2}">
      <dgm:prSet/>
      <dgm:spPr/>
      <dgm:t>
        <a:bodyPr/>
        <a:lstStyle/>
        <a:p>
          <a:endParaRPr lang="en-US"/>
        </a:p>
      </dgm:t>
    </dgm:pt>
    <dgm:pt modelId="{398DD508-848C-414B-9276-91B4F2C1D50E}" type="sibTrans" cxnId="{A86C51C2-DAD9-49AB-BB97-A77FA833E2F2}">
      <dgm:prSet/>
      <dgm:spPr/>
      <dgm:t>
        <a:bodyPr/>
        <a:lstStyle/>
        <a:p>
          <a:endParaRPr lang="en-US"/>
        </a:p>
      </dgm:t>
    </dgm:pt>
    <dgm:pt modelId="{E3C0025A-9059-4D0A-A571-20EFD1FC75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F30B9C-FBBF-48F9-9AAB-8D1AAFDB42DC}" type="parTrans" cxnId="{2A12CBB3-C995-43C1-8AFC-67CDE2C432E7}">
      <dgm:prSet/>
      <dgm:spPr/>
      <dgm:t>
        <a:bodyPr/>
        <a:lstStyle/>
        <a:p>
          <a:endParaRPr lang="en-US"/>
        </a:p>
      </dgm:t>
    </dgm:pt>
    <dgm:pt modelId="{6ECE0112-D3C6-4375-97AB-8EC2819DFEC4}" type="sibTrans" cxnId="{2A12CBB3-C995-43C1-8AFC-67CDE2C432E7}">
      <dgm:prSet/>
      <dgm:spPr/>
      <dgm:t>
        <a:bodyPr/>
        <a:lstStyle/>
        <a:p>
          <a:endParaRPr lang="en-US"/>
        </a:p>
      </dgm:t>
    </dgm:pt>
    <dgm:pt modelId="{E68F072F-9AD1-4162-8F91-EDD1DC2AB7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Landscaping Contract Bids</a:t>
          </a:r>
        </a:p>
      </dgm:t>
    </dgm:pt>
    <dgm:pt modelId="{E95B22E6-22C1-41D8-83B9-E2B0DC4F4EBE}" type="parTrans" cxnId="{97BC4592-FD13-4A3F-9043-68DF2F7AED71}">
      <dgm:prSet/>
      <dgm:spPr/>
      <dgm:t>
        <a:bodyPr/>
        <a:lstStyle/>
        <a:p>
          <a:endParaRPr lang="en-US"/>
        </a:p>
      </dgm:t>
    </dgm:pt>
    <dgm:pt modelId="{EAD321C1-FF2F-45F0-B083-6A262D807E0A}" type="sibTrans" cxnId="{97BC4592-FD13-4A3F-9043-68DF2F7AED71}">
      <dgm:prSet/>
      <dgm:spPr/>
      <dgm:t>
        <a:bodyPr/>
        <a:lstStyle/>
        <a:p>
          <a:endParaRPr lang="en-US"/>
        </a:p>
      </dgm:t>
    </dgm:pt>
    <dgm:pt modelId="{81D8A1AF-D15F-4BC1-8176-8B7A222DF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Attorney</a:t>
          </a:r>
        </a:p>
      </dgm:t>
    </dgm:pt>
    <dgm:pt modelId="{3B494139-ED04-45E7-950B-3B37F8358A4A}" type="parTrans" cxnId="{48EBE36E-C5C0-4A65-ACA5-0C4FC8251096}">
      <dgm:prSet/>
      <dgm:spPr/>
      <dgm:t>
        <a:bodyPr/>
        <a:lstStyle/>
        <a:p>
          <a:endParaRPr lang="en-US"/>
        </a:p>
      </dgm:t>
    </dgm:pt>
    <dgm:pt modelId="{032EDEC9-0779-4DA9-A7E0-70831EF28FCE}" type="sibTrans" cxnId="{48EBE36E-C5C0-4A65-ACA5-0C4FC8251096}">
      <dgm:prSet/>
      <dgm:spPr/>
      <dgm:t>
        <a:bodyPr/>
        <a:lstStyle/>
        <a:p>
          <a:endParaRPr lang="en-US"/>
        </a:p>
      </dgm:t>
    </dgm:pt>
    <dgm:pt modelId="{D50814AA-B47B-4EB1-B06C-EF0FFC8A58F6}" type="pres">
      <dgm:prSet presAssocID="{225CFC83-3386-4A1D-A937-C50A47B42A11}" presName="root" presStyleCnt="0">
        <dgm:presLayoutVars>
          <dgm:dir/>
          <dgm:resizeHandles val="exact"/>
        </dgm:presLayoutVars>
      </dgm:prSet>
      <dgm:spPr/>
    </dgm:pt>
    <dgm:pt modelId="{56A626D7-91FF-4306-955A-0AC9764B443C}" type="pres">
      <dgm:prSet presAssocID="{343A77A3-FB16-4C62-9D7A-83A2FB9AD15D}" presName="compNode" presStyleCnt="0"/>
      <dgm:spPr/>
    </dgm:pt>
    <dgm:pt modelId="{1664FEAE-FB99-4868-87DF-C7AAB2061C60}" type="pres">
      <dgm:prSet presAssocID="{343A77A3-FB16-4C62-9D7A-83A2FB9AD15D}" presName="bgRect" presStyleLbl="bgShp" presStyleIdx="0" presStyleCnt="5"/>
      <dgm:spPr/>
    </dgm:pt>
    <dgm:pt modelId="{CEED27CE-5C0C-4284-A7C1-958BB5047FC5}" type="pres">
      <dgm:prSet presAssocID="{343A77A3-FB16-4C62-9D7A-83A2FB9AD1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A565E94A-55BB-454E-82D7-2431682D7A9C}" type="pres">
      <dgm:prSet presAssocID="{343A77A3-FB16-4C62-9D7A-83A2FB9AD15D}" presName="spaceRect" presStyleCnt="0"/>
      <dgm:spPr/>
    </dgm:pt>
    <dgm:pt modelId="{A9B46B07-4024-471C-B9CC-7C1C20FA3925}" type="pres">
      <dgm:prSet presAssocID="{343A77A3-FB16-4C62-9D7A-83A2FB9AD15D}" presName="parTx" presStyleLbl="revTx" presStyleIdx="0" presStyleCnt="7">
        <dgm:presLayoutVars>
          <dgm:chMax val="0"/>
          <dgm:chPref val="0"/>
        </dgm:presLayoutVars>
      </dgm:prSet>
      <dgm:spPr/>
    </dgm:pt>
    <dgm:pt modelId="{6EA05D00-38E2-4B0B-8BA4-3E6CFEA37DAE}" type="pres">
      <dgm:prSet presAssocID="{343A77A3-FB16-4C62-9D7A-83A2FB9AD15D}" presName="desTx" presStyleLbl="revTx" presStyleIdx="1" presStyleCnt="7">
        <dgm:presLayoutVars/>
      </dgm:prSet>
      <dgm:spPr/>
    </dgm:pt>
    <dgm:pt modelId="{804F48F5-0C89-45E0-880D-A4DFEA37FFD5}" type="pres">
      <dgm:prSet presAssocID="{C599951E-11D4-43D8-BB97-A426C881BA63}" presName="sibTrans" presStyleCnt="0"/>
      <dgm:spPr/>
    </dgm:pt>
    <dgm:pt modelId="{0625D676-CA60-46B7-B8CE-4247D555C58E}" type="pres">
      <dgm:prSet presAssocID="{ED80E561-CF66-4EB1-AE74-FA4417073792}" presName="compNode" presStyleCnt="0"/>
      <dgm:spPr/>
    </dgm:pt>
    <dgm:pt modelId="{756BA602-8652-446E-95EE-7D56C021E202}" type="pres">
      <dgm:prSet presAssocID="{ED80E561-CF66-4EB1-AE74-FA4417073792}" presName="bgRect" presStyleLbl="bgShp" presStyleIdx="1" presStyleCnt="5"/>
      <dgm:spPr/>
    </dgm:pt>
    <dgm:pt modelId="{7C23174C-A1B8-4A9B-B7EB-3CE7E9AA5E81}" type="pres">
      <dgm:prSet presAssocID="{ED80E561-CF66-4EB1-AE74-FA44170737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5A8E0A-FCED-4846-B7AC-4CE7BDE97332}" type="pres">
      <dgm:prSet presAssocID="{ED80E561-CF66-4EB1-AE74-FA4417073792}" presName="spaceRect" presStyleCnt="0"/>
      <dgm:spPr/>
    </dgm:pt>
    <dgm:pt modelId="{DC178C04-AEAD-46ED-99BE-2531AEAB21B5}" type="pres">
      <dgm:prSet presAssocID="{ED80E561-CF66-4EB1-AE74-FA4417073792}" presName="parTx" presStyleLbl="revTx" presStyleIdx="2" presStyleCnt="7">
        <dgm:presLayoutVars>
          <dgm:chMax val="0"/>
          <dgm:chPref val="0"/>
        </dgm:presLayoutVars>
      </dgm:prSet>
      <dgm:spPr/>
    </dgm:pt>
    <dgm:pt modelId="{DE57D955-EF40-48FD-8DDE-D1A32A93B8D1}" type="pres">
      <dgm:prSet presAssocID="{56726A33-B083-4EAA-B35C-478A14B654B4}" presName="sibTrans" presStyleCnt="0"/>
      <dgm:spPr/>
    </dgm:pt>
    <dgm:pt modelId="{1722D4AA-2D82-4B5F-AA9F-751B4DDF895A}" type="pres">
      <dgm:prSet presAssocID="{D892A3FF-B192-4FDB-815B-43EC2CC26317}" presName="compNode" presStyleCnt="0"/>
      <dgm:spPr/>
    </dgm:pt>
    <dgm:pt modelId="{734DFE45-8396-458B-ACD3-98881EBD7126}" type="pres">
      <dgm:prSet presAssocID="{D892A3FF-B192-4FDB-815B-43EC2CC26317}" presName="bgRect" presStyleLbl="bgShp" presStyleIdx="2" presStyleCnt="5"/>
      <dgm:spPr/>
    </dgm:pt>
    <dgm:pt modelId="{460781BA-841D-41EE-A36E-62510B54F700}" type="pres">
      <dgm:prSet presAssocID="{D892A3FF-B192-4FDB-815B-43EC2CC2631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0F1A4B9-94A9-49C5-8DED-287CB305C73A}" type="pres">
      <dgm:prSet presAssocID="{D892A3FF-B192-4FDB-815B-43EC2CC26317}" presName="spaceRect" presStyleCnt="0"/>
      <dgm:spPr/>
    </dgm:pt>
    <dgm:pt modelId="{92151171-37DB-4EA0-88AE-71839C220936}" type="pres">
      <dgm:prSet presAssocID="{D892A3FF-B192-4FDB-815B-43EC2CC26317}" presName="parTx" presStyleLbl="revTx" presStyleIdx="3" presStyleCnt="7">
        <dgm:presLayoutVars>
          <dgm:chMax val="0"/>
          <dgm:chPref val="0"/>
        </dgm:presLayoutVars>
      </dgm:prSet>
      <dgm:spPr/>
    </dgm:pt>
    <dgm:pt modelId="{8C77FF9B-BF57-43C6-B207-7DBC171C41AC}" type="pres">
      <dgm:prSet presAssocID="{D892A3FF-B192-4FDB-815B-43EC2CC26317}" presName="desTx" presStyleLbl="revTx" presStyleIdx="4" presStyleCnt="7">
        <dgm:presLayoutVars/>
      </dgm:prSet>
      <dgm:spPr/>
    </dgm:pt>
    <dgm:pt modelId="{40DAED91-4CFB-44AF-B482-83F5516B6407}" type="pres">
      <dgm:prSet presAssocID="{398DD508-848C-414B-9276-91B4F2C1D50E}" presName="sibTrans" presStyleCnt="0"/>
      <dgm:spPr/>
    </dgm:pt>
    <dgm:pt modelId="{57FAF2D3-FB61-44B8-B96C-AEA4AF5996C1}" type="pres">
      <dgm:prSet presAssocID="{E68F072F-9AD1-4162-8F91-EDD1DC2AB7D6}" presName="compNode" presStyleCnt="0"/>
      <dgm:spPr/>
    </dgm:pt>
    <dgm:pt modelId="{A92E3394-C59A-4879-A251-D54B2437BC38}" type="pres">
      <dgm:prSet presAssocID="{E68F072F-9AD1-4162-8F91-EDD1DC2AB7D6}" presName="bgRect" presStyleLbl="bgShp" presStyleIdx="3" presStyleCnt="5"/>
      <dgm:spPr/>
    </dgm:pt>
    <dgm:pt modelId="{68E8BAF2-658A-4EFC-9B7F-99FD93230C9C}" type="pres">
      <dgm:prSet presAssocID="{E68F072F-9AD1-4162-8F91-EDD1DC2AB7D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F1D4D6A5-DB40-428B-97B2-040C12E43491}" type="pres">
      <dgm:prSet presAssocID="{E68F072F-9AD1-4162-8F91-EDD1DC2AB7D6}" presName="spaceRect" presStyleCnt="0"/>
      <dgm:spPr/>
    </dgm:pt>
    <dgm:pt modelId="{AF2ED735-184B-489B-A277-6CA854239EE4}" type="pres">
      <dgm:prSet presAssocID="{E68F072F-9AD1-4162-8F91-EDD1DC2AB7D6}" presName="parTx" presStyleLbl="revTx" presStyleIdx="5" presStyleCnt="7">
        <dgm:presLayoutVars>
          <dgm:chMax val="0"/>
          <dgm:chPref val="0"/>
        </dgm:presLayoutVars>
      </dgm:prSet>
      <dgm:spPr/>
    </dgm:pt>
    <dgm:pt modelId="{B8077379-B839-4623-B960-B103928F42FE}" type="pres">
      <dgm:prSet presAssocID="{EAD321C1-FF2F-45F0-B083-6A262D807E0A}" presName="sibTrans" presStyleCnt="0"/>
      <dgm:spPr/>
    </dgm:pt>
    <dgm:pt modelId="{A5A0BBD9-D0F6-47C4-A4D6-46265D6D4B2D}" type="pres">
      <dgm:prSet presAssocID="{81D8A1AF-D15F-4BC1-8176-8B7A222DF685}" presName="compNode" presStyleCnt="0"/>
      <dgm:spPr/>
    </dgm:pt>
    <dgm:pt modelId="{5C26A79C-325F-4E19-B87C-5E27C799107C}" type="pres">
      <dgm:prSet presAssocID="{81D8A1AF-D15F-4BC1-8176-8B7A222DF685}" presName="bgRect" presStyleLbl="bgShp" presStyleIdx="4" presStyleCnt="5"/>
      <dgm:spPr/>
    </dgm:pt>
    <dgm:pt modelId="{88B023AF-EC66-4194-84F1-FE7BBEFE0502}" type="pres">
      <dgm:prSet presAssocID="{81D8A1AF-D15F-4BC1-8176-8B7A222DF68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A72E1071-8292-4D33-9D68-707283D967C2}" type="pres">
      <dgm:prSet presAssocID="{81D8A1AF-D15F-4BC1-8176-8B7A222DF685}" presName="spaceRect" presStyleCnt="0"/>
      <dgm:spPr/>
    </dgm:pt>
    <dgm:pt modelId="{71EA2824-40F6-4112-B2DB-0D6B64F93099}" type="pres">
      <dgm:prSet presAssocID="{81D8A1AF-D15F-4BC1-8176-8B7A222DF68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64BB91D-4E4E-4553-A232-A99910062178}" type="presOf" srcId="{E68F072F-9AD1-4162-8F91-EDD1DC2AB7D6}" destId="{AF2ED735-184B-489B-A277-6CA854239EE4}" srcOrd="0" destOrd="0" presId="urn:microsoft.com/office/officeart/2018/2/layout/IconVerticalSolidList"/>
    <dgm:cxn modelId="{BC651623-C9E6-441B-BCFA-E69902F74842}" type="presOf" srcId="{A2B3DEB6-1D63-484B-A151-67FC95E5DD95}" destId="{6EA05D00-38E2-4B0B-8BA4-3E6CFEA37DAE}" srcOrd="0" destOrd="0" presId="urn:microsoft.com/office/officeart/2018/2/layout/IconVerticalSolidList"/>
    <dgm:cxn modelId="{112D3424-E4D7-4A6A-A963-650453D8E851}" type="presOf" srcId="{ED80E561-CF66-4EB1-AE74-FA4417073792}" destId="{DC178C04-AEAD-46ED-99BE-2531AEAB21B5}" srcOrd="0" destOrd="0" presId="urn:microsoft.com/office/officeart/2018/2/layout/IconVerticalSolidList"/>
    <dgm:cxn modelId="{453A8B2A-EC69-44DF-8C4A-D96B52E6FBB2}" type="presOf" srcId="{343A77A3-FB16-4C62-9D7A-83A2FB9AD15D}" destId="{A9B46B07-4024-471C-B9CC-7C1C20FA3925}" srcOrd="0" destOrd="0" presId="urn:microsoft.com/office/officeart/2018/2/layout/IconVerticalSolidList"/>
    <dgm:cxn modelId="{51C6C82B-9E79-40FC-83C3-84C5033BE607}" type="presOf" srcId="{81D8A1AF-D15F-4BC1-8176-8B7A222DF685}" destId="{71EA2824-40F6-4112-B2DB-0D6B64F93099}" srcOrd="0" destOrd="0" presId="urn:microsoft.com/office/officeart/2018/2/layout/IconVerticalSolidList"/>
    <dgm:cxn modelId="{9F8BCD2B-449A-4889-9EBA-8291B9FB468F}" srcId="{343A77A3-FB16-4C62-9D7A-83A2FB9AD15D}" destId="{A2B3DEB6-1D63-484B-A151-67FC95E5DD95}" srcOrd="0" destOrd="0" parTransId="{191E60B1-49FE-4F23-AB7C-17D6A3EC94F0}" sibTransId="{593B24D4-73E8-44F3-B649-BDD23A34F8FE}"/>
    <dgm:cxn modelId="{5AAD2443-33CE-47FF-AF55-87B972418252}" type="presOf" srcId="{D892A3FF-B192-4FDB-815B-43EC2CC26317}" destId="{92151171-37DB-4EA0-88AE-71839C220936}" srcOrd="0" destOrd="0" presId="urn:microsoft.com/office/officeart/2018/2/layout/IconVerticalSolidList"/>
    <dgm:cxn modelId="{5834454D-A8E1-4D96-B674-63D35A569DE5}" srcId="{225CFC83-3386-4A1D-A937-C50A47B42A11}" destId="{ED80E561-CF66-4EB1-AE74-FA4417073792}" srcOrd="1" destOrd="0" parTransId="{3A635DE6-467C-454A-BCE5-1EC98A07AE6F}" sibTransId="{56726A33-B083-4EAA-B35C-478A14B654B4}"/>
    <dgm:cxn modelId="{48EBE36E-C5C0-4A65-ACA5-0C4FC8251096}" srcId="{225CFC83-3386-4A1D-A937-C50A47B42A11}" destId="{81D8A1AF-D15F-4BC1-8176-8B7A222DF685}" srcOrd="4" destOrd="0" parTransId="{3B494139-ED04-45E7-950B-3B37F8358A4A}" sibTransId="{032EDEC9-0779-4DA9-A7E0-70831EF28FCE}"/>
    <dgm:cxn modelId="{97BC4592-FD13-4A3F-9043-68DF2F7AED71}" srcId="{225CFC83-3386-4A1D-A937-C50A47B42A11}" destId="{E68F072F-9AD1-4162-8F91-EDD1DC2AB7D6}" srcOrd="3" destOrd="0" parTransId="{E95B22E6-22C1-41D8-83B9-E2B0DC4F4EBE}" sibTransId="{EAD321C1-FF2F-45F0-B083-6A262D807E0A}"/>
    <dgm:cxn modelId="{DA898DA0-AE9B-4B91-9340-1ABCDFFE6504}" type="presOf" srcId="{225CFC83-3386-4A1D-A937-C50A47B42A11}" destId="{D50814AA-B47B-4EB1-B06C-EF0FFC8A58F6}" srcOrd="0" destOrd="0" presId="urn:microsoft.com/office/officeart/2018/2/layout/IconVerticalSolidList"/>
    <dgm:cxn modelId="{3A08E4A2-D37C-4B85-9A88-2E9B699D08CC}" srcId="{225CFC83-3386-4A1D-A937-C50A47B42A11}" destId="{343A77A3-FB16-4C62-9D7A-83A2FB9AD15D}" srcOrd="0" destOrd="0" parTransId="{925A6F34-D55D-445E-8BC8-4E8EB311CD92}" sibTransId="{C599951E-11D4-43D8-BB97-A426C881BA63}"/>
    <dgm:cxn modelId="{2A12CBB3-C995-43C1-8AFC-67CDE2C432E7}" srcId="{D892A3FF-B192-4FDB-815B-43EC2CC26317}" destId="{E3C0025A-9059-4D0A-A571-20EFD1FC7525}" srcOrd="0" destOrd="0" parTransId="{85F30B9C-FBBF-48F9-9AAB-8D1AAFDB42DC}" sibTransId="{6ECE0112-D3C6-4375-97AB-8EC2819DFEC4}"/>
    <dgm:cxn modelId="{A86C51C2-DAD9-49AB-BB97-A77FA833E2F2}" srcId="{225CFC83-3386-4A1D-A937-C50A47B42A11}" destId="{D892A3FF-B192-4FDB-815B-43EC2CC26317}" srcOrd="2" destOrd="0" parTransId="{8B535082-3B51-40F4-BE41-D544B9AB03CA}" sibTransId="{398DD508-848C-414B-9276-91B4F2C1D50E}"/>
    <dgm:cxn modelId="{982085DD-FD81-42E3-AA1B-DAA09DD6C26B}" type="presOf" srcId="{E3C0025A-9059-4D0A-A571-20EFD1FC7525}" destId="{8C77FF9B-BF57-43C6-B207-7DBC171C41AC}" srcOrd="0" destOrd="0" presId="urn:microsoft.com/office/officeart/2018/2/layout/IconVerticalSolidList"/>
    <dgm:cxn modelId="{F012C219-179B-4D06-AFAB-2619A2D9C2E8}" type="presParOf" srcId="{D50814AA-B47B-4EB1-B06C-EF0FFC8A58F6}" destId="{56A626D7-91FF-4306-955A-0AC9764B443C}" srcOrd="0" destOrd="0" presId="urn:microsoft.com/office/officeart/2018/2/layout/IconVerticalSolidList"/>
    <dgm:cxn modelId="{E5A9C333-01E2-477C-925D-D08C179EA8E7}" type="presParOf" srcId="{56A626D7-91FF-4306-955A-0AC9764B443C}" destId="{1664FEAE-FB99-4868-87DF-C7AAB2061C60}" srcOrd="0" destOrd="0" presId="urn:microsoft.com/office/officeart/2018/2/layout/IconVerticalSolidList"/>
    <dgm:cxn modelId="{97792C1A-FF83-4833-86FD-97353B28D727}" type="presParOf" srcId="{56A626D7-91FF-4306-955A-0AC9764B443C}" destId="{CEED27CE-5C0C-4284-A7C1-958BB5047FC5}" srcOrd="1" destOrd="0" presId="urn:microsoft.com/office/officeart/2018/2/layout/IconVerticalSolidList"/>
    <dgm:cxn modelId="{B39AE78A-FB94-4FA9-A94F-4D67FB2BC589}" type="presParOf" srcId="{56A626D7-91FF-4306-955A-0AC9764B443C}" destId="{A565E94A-55BB-454E-82D7-2431682D7A9C}" srcOrd="2" destOrd="0" presId="urn:microsoft.com/office/officeart/2018/2/layout/IconVerticalSolidList"/>
    <dgm:cxn modelId="{B79A81A9-B731-466D-9652-60CE526B0D48}" type="presParOf" srcId="{56A626D7-91FF-4306-955A-0AC9764B443C}" destId="{A9B46B07-4024-471C-B9CC-7C1C20FA3925}" srcOrd="3" destOrd="0" presId="urn:microsoft.com/office/officeart/2018/2/layout/IconVerticalSolidList"/>
    <dgm:cxn modelId="{CA19DAFA-3B77-47A5-9346-5D10C8649501}" type="presParOf" srcId="{56A626D7-91FF-4306-955A-0AC9764B443C}" destId="{6EA05D00-38E2-4B0B-8BA4-3E6CFEA37DAE}" srcOrd="4" destOrd="0" presId="urn:microsoft.com/office/officeart/2018/2/layout/IconVerticalSolidList"/>
    <dgm:cxn modelId="{02CC66DB-E259-46F7-BBE4-A9CC0765E204}" type="presParOf" srcId="{D50814AA-B47B-4EB1-B06C-EF0FFC8A58F6}" destId="{804F48F5-0C89-45E0-880D-A4DFEA37FFD5}" srcOrd="1" destOrd="0" presId="urn:microsoft.com/office/officeart/2018/2/layout/IconVerticalSolidList"/>
    <dgm:cxn modelId="{22B6F0A0-A149-4295-894A-AF5B9564A379}" type="presParOf" srcId="{D50814AA-B47B-4EB1-B06C-EF0FFC8A58F6}" destId="{0625D676-CA60-46B7-B8CE-4247D555C58E}" srcOrd="2" destOrd="0" presId="urn:microsoft.com/office/officeart/2018/2/layout/IconVerticalSolidList"/>
    <dgm:cxn modelId="{328F59A8-A5E2-4C8E-A66C-B9BFA4956ABA}" type="presParOf" srcId="{0625D676-CA60-46B7-B8CE-4247D555C58E}" destId="{756BA602-8652-446E-95EE-7D56C021E202}" srcOrd="0" destOrd="0" presId="urn:microsoft.com/office/officeart/2018/2/layout/IconVerticalSolidList"/>
    <dgm:cxn modelId="{008A73A9-6ABD-46F1-BE7A-EC442ACE71EB}" type="presParOf" srcId="{0625D676-CA60-46B7-B8CE-4247D555C58E}" destId="{7C23174C-A1B8-4A9B-B7EB-3CE7E9AA5E81}" srcOrd="1" destOrd="0" presId="urn:microsoft.com/office/officeart/2018/2/layout/IconVerticalSolidList"/>
    <dgm:cxn modelId="{29BB73B0-AEDC-4C72-88B4-653C17CF1139}" type="presParOf" srcId="{0625D676-CA60-46B7-B8CE-4247D555C58E}" destId="{775A8E0A-FCED-4846-B7AC-4CE7BDE97332}" srcOrd="2" destOrd="0" presId="urn:microsoft.com/office/officeart/2018/2/layout/IconVerticalSolidList"/>
    <dgm:cxn modelId="{24232C8C-5CD8-42BB-9466-94F76882D387}" type="presParOf" srcId="{0625D676-CA60-46B7-B8CE-4247D555C58E}" destId="{DC178C04-AEAD-46ED-99BE-2531AEAB21B5}" srcOrd="3" destOrd="0" presId="urn:microsoft.com/office/officeart/2018/2/layout/IconVerticalSolidList"/>
    <dgm:cxn modelId="{2A8630CD-6D8C-4508-A261-069D9121D548}" type="presParOf" srcId="{D50814AA-B47B-4EB1-B06C-EF0FFC8A58F6}" destId="{DE57D955-EF40-48FD-8DDE-D1A32A93B8D1}" srcOrd="3" destOrd="0" presId="urn:microsoft.com/office/officeart/2018/2/layout/IconVerticalSolidList"/>
    <dgm:cxn modelId="{019D1954-1457-4F80-9E73-ECB3426DCF97}" type="presParOf" srcId="{D50814AA-B47B-4EB1-B06C-EF0FFC8A58F6}" destId="{1722D4AA-2D82-4B5F-AA9F-751B4DDF895A}" srcOrd="4" destOrd="0" presId="urn:microsoft.com/office/officeart/2018/2/layout/IconVerticalSolidList"/>
    <dgm:cxn modelId="{100CDD94-EDFD-4D35-9ECA-6AD3B833F1A5}" type="presParOf" srcId="{1722D4AA-2D82-4B5F-AA9F-751B4DDF895A}" destId="{734DFE45-8396-458B-ACD3-98881EBD7126}" srcOrd="0" destOrd="0" presId="urn:microsoft.com/office/officeart/2018/2/layout/IconVerticalSolidList"/>
    <dgm:cxn modelId="{E98588F5-6875-4395-8D7F-A5757201D995}" type="presParOf" srcId="{1722D4AA-2D82-4B5F-AA9F-751B4DDF895A}" destId="{460781BA-841D-41EE-A36E-62510B54F700}" srcOrd="1" destOrd="0" presId="urn:microsoft.com/office/officeart/2018/2/layout/IconVerticalSolidList"/>
    <dgm:cxn modelId="{93C7311C-56D7-4C03-B43E-0DA43A189000}" type="presParOf" srcId="{1722D4AA-2D82-4B5F-AA9F-751B4DDF895A}" destId="{B0F1A4B9-94A9-49C5-8DED-287CB305C73A}" srcOrd="2" destOrd="0" presId="urn:microsoft.com/office/officeart/2018/2/layout/IconVerticalSolidList"/>
    <dgm:cxn modelId="{EE3FA2F0-5A40-42AA-918B-4F5EFABE2E35}" type="presParOf" srcId="{1722D4AA-2D82-4B5F-AA9F-751B4DDF895A}" destId="{92151171-37DB-4EA0-88AE-71839C220936}" srcOrd="3" destOrd="0" presId="urn:microsoft.com/office/officeart/2018/2/layout/IconVerticalSolidList"/>
    <dgm:cxn modelId="{CAD25DD9-B9FE-416C-8DED-F459088521C8}" type="presParOf" srcId="{1722D4AA-2D82-4B5F-AA9F-751B4DDF895A}" destId="{8C77FF9B-BF57-43C6-B207-7DBC171C41AC}" srcOrd="4" destOrd="0" presId="urn:microsoft.com/office/officeart/2018/2/layout/IconVerticalSolidList"/>
    <dgm:cxn modelId="{29EEB250-D0B3-4AE8-83F0-F04375E2E661}" type="presParOf" srcId="{D50814AA-B47B-4EB1-B06C-EF0FFC8A58F6}" destId="{40DAED91-4CFB-44AF-B482-83F5516B6407}" srcOrd="5" destOrd="0" presId="urn:microsoft.com/office/officeart/2018/2/layout/IconVerticalSolidList"/>
    <dgm:cxn modelId="{43670429-A794-4271-B61B-1E303A119F4F}" type="presParOf" srcId="{D50814AA-B47B-4EB1-B06C-EF0FFC8A58F6}" destId="{57FAF2D3-FB61-44B8-B96C-AEA4AF5996C1}" srcOrd="6" destOrd="0" presId="urn:microsoft.com/office/officeart/2018/2/layout/IconVerticalSolidList"/>
    <dgm:cxn modelId="{520F1568-DEC6-4764-914D-90350BED2BEC}" type="presParOf" srcId="{57FAF2D3-FB61-44B8-B96C-AEA4AF5996C1}" destId="{A92E3394-C59A-4879-A251-D54B2437BC38}" srcOrd="0" destOrd="0" presId="urn:microsoft.com/office/officeart/2018/2/layout/IconVerticalSolidList"/>
    <dgm:cxn modelId="{40CDEB97-E903-4250-BB7B-034FB1D850D5}" type="presParOf" srcId="{57FAF2D3-FB61-44B8-B96C-AEA4AF5996C1}" destId="{68E8BAF2-658A-4EFC-9B7F-99FD93230C9C}" srcOrd="1" destOrd="0" presId="urn:microsoft.com/office/officeart/2018/2/layout/IconVerticalSolidList"/>
    <dgm:cxn modelId="{DBB2FC28-5E4B-4763-A0A6-E42D1D78EEFF}" type="presParOf" srcId="{57FAF2D3-FB61-44B8-B96C-AEA4AF5996C1}" destId="{F1D4D6A5-DB40-428B-97B2-040C12E43491}" srcOrd="2" destOrd="0" presId="urn:microsoft.com/office/officeart/2018/2/layout/IconVerticalSolidList"/>
    <dgm:cxn modelId="{36B7753E-99E3-4C69-9995-7BAE20E1953F}" type="presParOf" srcId="{57FAF2D3-FB61-44B8-B96C-AEA4AF5996C1}" destId="{AF2ED735-184B-489B-A277-6CA854239EE4}" srcOrd="3" destOrd="0" presId="urn:microsoft.com/office/officeart/2018/2/layout/IconVerticalSolidList"/>
    <dgm:cxn modelId="{46B2D073-34D9-4EE8-AC76-02CB9B998045}" type="presParOf" srcId="{D50814AA-B47B-4EB1-B06C-EF0FFC8A58F6}" destId="{B8077379-B839-4623-B960-B103928F42FE}" srcOrd="7" destOrd="0" presId="urn:microsoft.com/office/officeart/2018/2/layout/IconVerticalSolidList"/>
    <dgm:cxn modelId="{0623A3AF-8507-417F-BB64-BFD45B5F4A92}" type="presParOf" srcId="{D50814AA-B47B-4EB1-B06C-EF0FFC8A58F6}" destId="{A5A0BBD9-D0F6-47C4-A4D6-46265D6D4B2D}" srcOrd="8" destOrd="0" presId="urn:microsoft.com/office/officeart/2018/2/layout/IconVerticalSolidList"/>
    <dgm:cxn modelId="{F38BAF78-AD85-4F70-8AFD-C009B5E4EA67}" type="presParOf" srcId="{A5A0BBD9-D0F6-47C4-A4D6-46265D6D4B2D}" destId="{5C26A79C-325F-4E19-B87C-5E27C799107C}" srcOrd="0" destOrd="0" presId="urn:microsoft.com/office/officeart/2018/2/layout/IconVerticalSolidList"/>
    <dgm:cxn modelId="{B2E8F234-53DC-4C9F-9D32-A3FE803A6F45}" type="presParOf" srcId="{A5A0BBD9-D0F6-47C4-A4D6-46265D6D4B2D}" destId="{88B023AF-EC66-4194-84F1-FE7BBEFE0502}" srcOrd="1" destOrd="0" presId="urn:microsoft.com/office/officeart/2018/2/layout/IconVerticalSolidList"/>
    <dgm:cxn modelId="{18BAEC7F-5CBB-45C8-8AA0-FF124A175D08}" type="presParOf" srcId="{A5A0BBD9-D0F6-47C4-A4D6-46265D6D4B2D}" destId="{A72E1071-8292-4D33-9D68-707283D967C2}" srcOrd="2" destOrd="0" presId="urn:microsoft.com/office/officeart/2018/2/layout/IconVerticalSolidList"/>
    <dgm:cxn modelId="{210C7FAC-CB95-4A3C-BDD1-A07AAE4067DB}" type="presParOf" srcId="{A5A0BBD9-D0F6-47C4-A4D6-46265D6D4B2D}" destId="{71EA2824-40F6-4112-B2DB-0D6B64F930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3C9A94-BD07-430A-8804-D81A25DA4A37}" type="doc">
      <dgm:prSet loTypeId="urn:microsoft.com/office/officeart/2018/5/layout/CenteredIconLabelDescriptionList" loCatId="icon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61181B-4864-419B-9E02-6C3FC19B2D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Community Improvements</a:t>
          </a:r>
        </a:p>
      </dgm:t>
    </dgm:pt>
    <dgm:pt modelId="{152715E8-7793-40B5-9DE8-52FAB80DAB96}" type="parTrans" cxnId="{6549DBEC-6586-49A6-8ED2-3C96BCF2C614}">
      <dgm:prSet/>
      <dgm:spPr/>
      <dgm:t>
        <a:bodyPr/>
        <a:lstStyle/>
        <a:p>
          <a:endParaRPr lang="en-US"/>
        </a:p>
      </dgm:t>
    </dgm:pt>
    <dgm:pt modelId="{8EFDB68B-DA83-4C1F-8A1A-CE2052714A68}" type="sibTrans" cxnId="{6549DBEC-6586-49A6-8ED2-3C96BCF2C614}">
      <dgm:prSet/>
      <dgm:spPr/>
      <dgm:t>
        <a:bodyPr/>
        <a:lstStyle/>
        <a:p>
          <a:endParaRPr lang="en-US"/>
        </a:p>
      </dgm:t>
    </dgm:pt>
    <dgm:pt modelId="{917F35D0-981C-481B-AF97-59ECA35EB108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New pool furniture</a:t>
          </a:r>
        </a:p>
      </dgm:t>
    </dgm:pt>
    <dgm:pt modelId="{4EDFF4D3-B149-4A3D-AB4A-B0BBDD522338}" type="parTrans" cxnId="{EC6982DA-61DB-4106-A20A-8997B4A0602F}">
      <dgm:prSet/>
      <dgm:spPr/>
      <dgm:t>
        <a:bodyPr/>
        <a:lstStyle/>
        <a:p>
          <a:endParaRPr lang="en-US"/>
        </a:p>
      </dgm:t>
    </dgm:pt>
    <dgm:pt modelId="{F80FE0B6-8E67-4443-801B-8405687279A6}" type="sibTrans" cxnId="{EC6982DA-61DB-4106-A20A-8997B4A0602F}">
      <dgm:prSet/>
      <dgm:spPr/>
      <dgm:t>
        <a:bodyPr/>
        <a:lstStyle/>
        <a:p>
          <a:endParaRPr lang="en-US"/>
        </a:p>
      </dgm:t>
    </dgm:pt>
    <dgm:pt modelId="{85F3F9F3-C031-4DB6-8FC1-579D82A395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Community Events</a:t>
          </a:r>
        </a:p>
      </dgm:t>
    </dgm:pt>
    <dgm:pt modelId="{F125936A-0F07-40A9-BC2C-E66B1F4EB27B}" type="parTrans" cxnId="{26238B65-5884-4E04-A6F3-F7D97E8C9C3D}">
      <dgm:prSet/>
      <dgm:spPr/>
      <dgm:t>
        <a:bodyPr/>
        <a:lstStyle/>
        <a:p>
          <a:endParaRPr lang="en-US"/>
        </a:p>
      </dgm:t>
    </dgm:pt>
    <dgm:pt modelId="{2AA212F4-5F8F-4FB5-B479-B57A6FB2F0D5}" type="sibTrans" cxnId="{26238B65-5884-4E04-A6F3-F7D97E8C9C3D}">
      <dgm:prSet/>
      <dgm:spPr/>
      <dgm:t>
        <a:bodyPr/>
        <a:lstStyle/>
        <a:p>
          <a:endParaRPr lang="en-US"/>
        </a:p>
      </dgm:t>
    </dgm:pt>
    <dgm:pt modelId="{1EDE2FD0-7A38-44D8-9BD7-8662A4090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Pool Grand Re-Opening</a:t>
          </a:r>
        </a:p>
      </dgm:t>
    </dgm:pt>
    <dgm:pt modelId="{5F13E40C-5595-4C0B-B7C4-9618A8C5D9D8}" type="parTrans" cxnId="{CF66B771-BC6F-4541-AAFF-095614419AD2}">
      <dgm:prSet/>
      <dgm:spPr/>
      <dgm:t>
        <a:bodyPr/>
        <a:lstStyle/>
        <a:p>
          <a:endParaRPr lang="en-US"/>
        </a:p>
      </dgm:t>
    </dgm:pt>
    <dgm:pt modelId="{921FE7F1-0F1B-468B-A24F-82397A5E58FA}" type="sibTrans" cxnId="{CF66B771-BC6F-4541-AAFF-095614419AD2}">
      <dgm:prSet/>
      <dgm:spPr/>
      <dgm:t>
        <a:bodyPr/>
        <a:lstStyle/>
        <a:p>
          <a:endParaRPr lang="en-US"/>
        </a:p>
      </dgm:t>
    </dgm:pt>
    <dgm:pt modelId="{4AF7ACF3-117A-46F7-8022-2FA4DE960BDF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Sand filter replaced at pool</a:t>
          </a:r>
        </a:p>
      </dgm:t>
    </dgm:pt>
    <dgm:pt modelId="{C88C8594-D8E7-4007-9352-B571FDD66B03}" type="parTrans" cxnId="{0D6BB877-15B6-4F65-94C5-0ACFB0E086AA}">
      <dgm:prSet/>
      <dgm:spPr/>
      <dgm:t>
        <a:bodyPr/>
        <a:lstStyle/>
        <a:p>
          <a:endParaRPr lang="en-US"/>
        </a:p>
      </dgm:t>
    </dgm:pt>
    <dgm:pt modelId="{D9E1A35C-3187-440E-B81C-77733DB3AD65}" type="sibTrans" cxnId="{0D6BB877-15B6-4F65-94C5-0ACFB0E086AA}">
      <dgm:prSet/>
      <dgm:spPr/>
      <dgm:t>
        <a:bodyPr/>
        <a:lstStyle/>
        <a:p>
          <a:endParaRPr lang="en-US"/>
        </a:p>
      </dgm:t>
    </dgm:pt>
    <dgm:pt modelId="{CD92E8B0-CD51-42EB-BB10-F46F6DFD03C2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New hot water heater, Jan 2023</a:t>
          </a:r>
        </a:p>
      </dgm:t>
    </dgm:pt>
    <dgm:pt modelId="{9B472E57-3326-4873-8D58-60C25E31F2B2}" type="parTrans" cxnId="{1400F2DC-ED9F-49FE-87A4-9AEB8FF6E177}">
      <dgm:prSet/>
      <dgm:spPr/>
      <dgm:t>
        <a:bodyPr/>
        <a:lstStyle/>
        <a:p>
          <a:endParaRPr lang="en-US"/>
        </a:p>
      </dgm:t>
    </dgm:pt>
    <dgm:pt modelId="{5F80F527-135D-4D13-9DF2-6F6610B376B9}" type="sibTrans" cxnId="{1400F2DC-ED9F-49FE-87A4-9AEB8FF6E177}">
      <dgm:prSet/>
      <dgm:spPr/>
      <dgm:t>
        <a:bodyPr/>
        <a:lstStyle/>
        <a:p>
          <a:endParaRPr lang="en-US"/>
        </a:p>
      </dgm:t>
    </dgm:pt>
    <dgm:pt modelId="{C7F74BDA-BB34-44A1-A2BC-E950700E4B0B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Pool deck power washed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Landscaping bids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New attorney’s office selected</a:t>
          </a:r>
        </a:p>
      </dgm:t>
    </dgm:pt>
    <dgm:pt modelId="{DE15DD21-B274-431D-94A8-EADF5440B511}" type="parTrans" cxnId="{2090CBE6-C702-48EC-A59E-E2C06BEAEABD}">
      <dgm:prSet/>
      <dgm:spPr/>
      <dgm:t>
        <a:bodyPr/>
        <a:lstStyle/>
        <a:p>
          <a:endParaRPr lang="en-US"/>
        </a:p>
      </dgm:t>
    </dgm:pt>
    <dgm:pt modelId="{355320C8-6298-4246-B5ED-17F5CBF81C6B}" type="sibTrans" cxnId="{2090CBE6-C702-48EC-A59E-E2C06BEAEABD}">
      <dgm:prSet/>
      <dgm:spPr/>
      <dgm:t>
        <a:bodyPr/>
        <a:lstStyle/>
        <a:p>
          <a:endParaRPr lang="en-US"/>
        </a:p>
      </dgm:t>
    </dgm:pt>
    <dgm:pt modelId="{7D37194D-85C5-4ED8-B96C-F576921EEC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Trivia Night</a:t>
          </a:r>
        </a:p>
      </dgm:t>
    </dgm:pt>
    <dgm:pt modelId="{CD4BC02B-7895-48EA-99B1-C4BCB33CEF1E}" type="parTrans" cxnId="{D501159F-1B2C-4CB5-8B07-9D207351BC03}">
      <dgm:prSet/>
      <dgm:spPr/>
      <dgm:t>
        <a:bodyPr/>
        <a:lstStyle/>
        <a:p>
          <a:endParaRPr lang="en-US"/>
        </a:p>
      </dgm:t>
    </dgm:pt>
    <dgm:pt modelId="{AFC394F8-D87B-4EEC-B6E0-6F58D108CD88}" type="sibTrans" cxnId="{D501159F-1B2C-4CB5-8B07-9D207351BC03}">
      <dgm:prSet/>
      <dgm:spPr/>
      <dgm:t>
        <a:bodyPr/>
        <a:lstStyle/>
        <a:p>
          <a:endParaRPr lang="en-US"/>
        </a:p>
      </dgm:t>
    </dgm:pt>
    <dgm:pt modelId="{06D7FA5E-E0BB-4D46-8C57-AED84CECC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Music Bingo</a:t>
          </a:r>
        </a:p>
      </dgm:t>
    </dgm:pt>
    <dgm:pt modelId="{AC48B756-C6DC-4102-87C2-21E8BB461151}" type="parTrans" cxnId="{2F50767C-33CB-428A-AD51-38E2FF5F6375}">
      <dgm:prSet/>
      <dgm:spPr/>
      <dgm:t>
        <a:bodyPr/>
        <a:lstStyle/>
        <a:p>
          <a:endParaRPr lang="en-US"/>
        </a:p>
      </dgm:t>
    </dgm:pt>
    <dgm:pt modelId="{476A8E69-4FFC-421B-A26D-CBDAB8CD4B5D}" type="sibTrans" cxnId="{2F50767C-33CB-428A-AD51-38E2FF5F6375}">
      <dgm:prSet/>
      <dgm:spPr/>
      <dgm:t>
        <a:bodyPr/>
        <a:lstStyle/>
        <a:p>
          <a:endParaRPr lang="en-US"/>
        </a:p>
      </dgm:t>
    </dgm:pt>
    <dgm:pt modelId="{0E14BD94-E08F-4ED6-AC4C-91F6FC8B5E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Community Clean Up Day</a:t>
          </a:r>
        </a:p>
      </dgm:t>
    </dgm:pt>
    <dgm:pt modelId="{42E4908A-FA1C-45A1-85EA-300A4A57E03A}" type="parTrans" cxnId="{9E8DDC52-9D5A-4D94-9954-41F118211A16}">
      <dgm:prSet/>
      <dgm:spPr/>
      <dgm:t>
        <a:bodyPr/>
        <a:lstStyle/>
        <a:p>
          <a:endParaRPr lang="en-US"/>
        </a:p>
      </dgm:t>
    </dgm:pt>
    <dgm:pt modelId="{B1F0D19A-A0CD-4D60-939B-B636D02AC938}" type="sibTrans" cxnId="{9E8DDC52-9D5A-4D94-9954-41F118211A16}">
      <dgm:prSet/>
      <dgm:spPr/>
      <dgm:t>
        <a:bodyPr/>
        <a:lstStyle/>
        <a:p>
          <a:endParaRPr lang="en-US"/>
        </a:p>
      </dgm:t>
    </dgm:pt>
    <dgm:pt modelId="{0B57AF3C-F711-4E03-AFA2-4A12AB3E4F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Halloween Decorating Contest</a:t>
          </a:r>
        </a:p>
      </dgm:t>
    </dgm:pt>
    <dgm:pt modelId="{245C54E6-CBD5-4E71-811A-7885F438287F}" type="parTrans" cxnId="{EF6CB305-8E04-4FC2-9BA7-4661CB370E40}">
      <dgm:prSet/>
      <dgm:spPr/>
      <dgm:t>
        <a:bodyPr/>
        <a:lstStyle/>
        <a:p>
          <a:endParaRPr lang="en-US"/>
        </a:p>
      </dgm:t>
    </dgm:pt>
    <dgm:pt modelId="{33E92026-3C58-40FE-880C-D8F6C2F0E36F}" type="sibTrans" cxnId="{EF6CB305-8E04-4FC2-9BA7-4661CB370E40}">
      <dgm:prSet/>
      <dgm:spPr/>
      <dgm:t>
        <a:bodyPr/>
        <a:lstStyle/>
        <a:p>
          <a:endParaRPr lang="en-US"/>
        </a:p>
      </dgm:t>
    </dgm:pt>
    <dgm:pt modelId="{DCA7B7BA-7E30-46DA-BC04-AEDBDBF0FB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Holiday Decorating Contest</a:t>
          </a:r>
        </a:p>
      </dgm:t>
    </dgm:pt>
    <dgm:pt modelId="{C7EA127F-1C37-4E3C-BA6A-D241EDFDAEF5}" type="parTrans" cxnId="{917C092F-F08C-4215-AA37-5D8F29671AC5}">
      <dgm:prSet/>
      <dgm:spPr/>
      <dgm:t>
        <a:bodyPr/>
        <a:lstStyle/>
        <a:p>
          <a:endParaRPr lang="en-US"/>
        </a:p>
      </dgm:t>
    </dgm:pt>
    <dgm:pt modelId="{AEE2D6C4-AFD9-472A-884E-C04F2DAE2B1F}" type="sibTrans" cxnId="{917C092F-F08C-4215-AA37-5D8F29671AC5}">
      <dgm:prSet/>
      <dgm:spPr/>
      <dgm:t>
        <a:bodyPr/>
        <a:lstStyle/>
        <a:p>
          <a:endParaRPr lang="en-US"/>
        </a:p>
      </dgm:t>
    </dgm:pt>
    <dgm:pt modelId="{CA4B3921-0186-49B6-8029-D2DF897E9774}" type="pres">
      <dgm:prSet presAssocID="{3B3C9A94-BD07-430A-8804-D81A25DA4A37}" presName="root" presStyleCnt="0">
        <dgm:presLayoutVars>
          <dgm:dir/>
          <dgm:resizeHandles val="exact"/>
        </dgm:presLayoutVars>
      </dgm:prSet>
      <dgm:spPr/>
    </dgm:pt>
    <dgm:pt modelId="{0F5FB916-3257-47F2-92FE-44DEEFE4627C}" type="pres">
      <dgm:prSet presAssocID="{1561181B-4864-419B-9E02-6C3FC19B2DD4}" presName="compNode" presStyleCnt="0"/>
      <dgm:spPr/>
    </dgm:pt>
    <dgm:pt modelId="{6426B921-541E-4F24-BCD3-3C91D80E818B}" type="pres">
      <dgm:prSet presAssocID="{1561181B-4864-419B-9E02-6C3FC19B2D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Mining tools outline"/>
        </a:ext>
      </dgm:extLst>
    </dgm:pt>
    <dgm:pt modelId="{884AFE28-B670-49BB-91BC-B7B81D1F7212}" type="pres">
      <dgm:prSet presAssocID="{1561181B-4864-419B-9E02-6C3FC19B2DD4}" presName="iconSpace" presStyleCnt="0"/>
      <dgm:spPr/>
    </dgm:pt>
    <dgm:pt modelId="{C57E5616-5C00-4176-BD25-762E5F2444D6}" type="pres">
      <dgm:prSet presAssocID="{1561181B-4864-419B-9E02-6C3FC19B2DD4}" presName="parTx" presStyleLbl="revTx" presStyleIdx="0" presStyleCnt="4">
        <dgm:presLayoutVars>
          <dgm:chMax val="0"/>
          <dgm:chPref val="0"/>
        </dgm:presLayoutVars>
      </dgm:prSet>
      <dgm:spPr/>
    </dgm:pt>
    <dgm:pt modelId="{58BF4579-CB9A-4E70-82CA-220B7ED3B269}" type="pres">
      <dgm:prSet presAssocID="{1561181B-4864-419B-9E02-6C3FC19B2DD4}" presName="txSpace" presStyleCnt="0"/>
      <dgm:spPr/>
    </dgm:pt>
    <dgm:pt modelId="{057255EC-EA6B-46A1-AB9B-B50F9F51D590}" type="pres">
      <dgm:prSet presAssocID="{1561181B-4864-419B-9E02-6C3FC19B2DD4}" presName="desTx" presStyleLbl="revTx" presStyleIdx="1" presStyleCnt="4">
        <dgm:presLayoutVars/>
      </dgm:prSet>
      <dgm:spPr/>
    </dgm:pt>
    <dgm:pt modelId="{4D431F9B-613E-43A8-BE4C-C340354ED15E}" type="pres">
      <dgm:prSet presAssocID="{8EFDB68B-DA83-4C1F-8A1A-CE2052714A68}" presName="sibTrans" presStyleCnt="0"/>
      <dgm:spPr/>
    </dgm:pt>
    <dgm:pt modelId="{53C23EED-4273-421B-BBA2-6A409237B224}" type="pres">
      <dgm:prSet presAssocID="{85F3F9F3-C031-4DB6-8FC1-579D82A395AB}" presName="compNode" presStyleCnt="0"/>
      <dgm:spPr/>
    </dgm:pt>
    <dgm:pt modelId="{96F16A8D-1760-4029-B961-E48C8F858AE4}" type="pres">
      <dgm:prSet presAssocID="{85F3F9F3-C031-4DB6-8FC1-579D82A395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Bunting outline"/>
        </a:ext>
      </dgm:extLst>
    </dgm:pt>
    <dgm:pt modelId="{4D0BC660-AB6D-4A47-A7E1-3131B0B1083C}" type="pres">
      <dgm:prSet presAssocID="{85F3F9F3-C031-4DB6-8FC1-579D82A395AB}" presName="iconSpace" presStyleCnt="0"/>
      <dgm:spPr/>
    </dgm:pt>
    <dgm:pt modelId="{B6CF6D7E-5912-4EBC-AE3C-32F0DE51A95F}" type="pres">
      <dgm:prSet presAssocID="{85F3F9F3-C031-4DB6-8FC1-579D82A395AB}" presName="parTx" presStyleLbl="revTx" presStyleIdx="2" presStyleCnt="4">
        <dgm:presLayoutVars>
          <dgm:chMax val="0"/>
          <dgm:chPref val="0"/>
        </dgm:presLayoutVars>
      </dgm:prSet>
      <dgm:spPr/>
    </dgm:pt>
    <dgm:pt modelId="{A6AE0807-4928-44AD-A212-9FDB92929F23}" type="pres">
      <dgm:prSet presAssocID="{85F3F9F3-C031-4DB6-8FC1-579D82A395AB}" presName="txSpace" presStyleCnt="0"/>
      <dgm:spPr/>
    </dgm:pt>
    <dgm:pt modelId="{F26D3427-372D-468D-A5FE-EAE33E42F0F1}" type="pres">
      <dgm:prSet presAssocID="{85F3F9F3-C031-4DB6-8FC1-579D82A395AB}" presName="desTx" presStyleLbl="revTx" presStyleIdx="3" presStyleCnt="4">
        <dgm:presLayoutVars/>
      </dgm:prSet>
      <dgm:spPr/>
    </dgm:pt>
  </dgm:ptLst>
  <dgm:cxnLst>
    <dgm:cxn modelId="{96243200-0AB0-4877-B82A-97374CB455A7}" type="presOf" srcId="{7D37194D-85C5-4ED8-B96C-F576921EEC8A}" destId="{F26D3427-372D-468D-A5FE-EAE33E42F0F1}" srcOrd="0" destOrd="2" presId="urn:microsoft.com/office/officeart/2018/5/layout/CenteredIconLabelDescriptionList"/>
    <dgm:cxn modelId="{EF6CB305-8E04-4FC2-9BA7-4661CB370E40}" srcId="{85F3F9F3-C031-4DB6-8FC1-579D82A395AB}" destId="{0B57AF3C-F711-4E03-AFA2-4A12AB3E4F5C}" srcOrd="4" destOrd="0" parTransId="{245C54E6-CBD5-4E71-811A-7885F438287F}" sibTransId="{33E92026-3C58-40FE-880C-D8F6C2F0E36F}"/>
    <dgm:cxn modelId="{399D3C0D-05A2-4888-A1BE-35CFDA725383}" type="presOf" srcId="{85F3F9F3-C031-4DB6-8FC1-579D82A395AB}" destId="{B6CF6D7E-5912-4EBC-AE3C-32F0DE51A95F}" srcOrd="0" destOrd="0" presId="urn:microsoft.com/office/officeart/2018/5/layout/CenteredIconLabelDescriptionList"/>
    <dgm:cxn modelId="{F27BDA2E-03EB-47ED-9795-545099C8B954}" type="presOf" srcId="{1561181B-4864-419B-9E02-6C3FC19B2DD4}" destId="{C57E5616-5C00-4176-BD25-762E5F2444D6}" srcOrd="0" destOrd="0" presId="urn:microsoft.com/office/officeart/2018/5/layout/CenteredIconLabelDescriptionList"/>
    <dgm:cxn modelId="{917C092F-F08C-4215-AA37-5D8F29671AC5}" srcId="{85F3F9F3-C031-4DB6-8FC1-579D82A395AB}" destId="{DCA7B7BA-7E30-46DA-BC04-AEDBDBF0FB81}" srcOrd="5" destOrd="0" parTransId="{C7EA127F-1C37-4E3C-BA6A-D241EDFDAEF5}" sibTransId="{AEE2D6C4-AFD9-472A-884E-C04F2DAE2B1F}"/>
    <dgm:cxn modelId="{C9F0EC39-6FB6-46CF-8DE0-F1B18B2B853D}" type="presOf" srcId="{4AF7ACF3-117A-46F7-8022-2FA4DE960BDF}" destId="{057255EC-EA6B-46A1-AB9B-B50F9F51D590}" srcOrd="0" destOrd="1" presId="urn:microsoft.com/office/officeart/2018/5/layout/CenteredIconLabelDescriptionList"/>
    <dgm:cxn modelId="{D786E961-E108-49DD-9B40-093CE220FBA2}" type="presOf" srcId="{1EDE2FD0-7A38-44D8-9BD7-8662A409013B}" destId="{F26D3427-372D-468D-A5FE-EAE33E42F0F1}" srcOrd="0" destOrd="1" presId="urn:microsoft.com/office/officeart/2018/5/layout/CenteredIconLabelDescriptionList"/>
    <dgm:cxn modelId="{26238B65-5884-4E04-A6F3-F7D97E8C9C3D}" srcId="{3B3C9A94-BD07-430A-8804-D81A25DA4A37}" destId="{85F3F9F3-C031-4DB6-8FC1-579D82A395AB}" srcOrd="1" destOrd="0" parTransId="{F125936A-0F07-40A9-BC2C-E66B1F4EB27B}" sibTransId="{2AA212F4-5F8F-4FB5-B479-B57A6FB2F0D5}"/>
    <dgm:cxn modelId="{D4327451-D430-4E9A-B7DE-B16B538695A4}" type="presOf" srcId="{06D7FA5E-E0BB-4D46-8C57-AED84CECC7EB}" destId="{F26D3427-372D-468D-A5FE-EAE33E42F0F1}" srcOrd="0" destOrd="3" presId="urn:microsoft.com/office/officeart/2018/5/layout/CenteredIconLabelDescriptionList"/>
    <dgm:cxn modelId="{CF66B771-BC6F-4541-AAFF-095614419AD2}" srcId="{85F3F9F3-C031-4DB6-8FC1-579D82A395AB}" destId="{1EDE2FD0-7A38-44D8-9BD7-8662A409013B}" srcOrd="1" destOrd="0" parTransId="{5F13E40C-5595-4C0B-B7C4-9618A8C5D9D8}" sibTransId="{921FE7F1-0F1B-468B-A24F-82397A5E58FA}"/>
    <dgm:cxn modelId="{9E8DDC52-9D5A-4D94-9954-41F118211A16}" srcId="{85F3F9F3-C031-4DB6-8FC1-579D82A395AB}" destId="{0E14BD94-E08F-4ED6-AC4C-91F6FC8B5E46}" srcOrd="0" destOrd="0" parTransId="{42E4908A-FA1C-45A1-85EA-300A4A57E03A}" sibTransId="{B1F0D19A-A0CD-4D60-939B-B636D02AC938}"/>
    <dgm:cxn modelId="{0D6BB877-15B6-4F65-94C5-0ACFB0E086AA}" srcId="{1561181B-4864-419B-9E02-6C3FC19B2DD4}" destId="{4AF7ACF3-117A-46F7-8022-2FA4DE960BDF}" srcOrd="1" destOrd="0" parTransId="{C88C8594-D8E7-4007-9352-B571FDD66B03}" sibTransId="{D9E1A35C-3187-440E-B81C-77733DB3AD65}"/>
    <dgm:cxn modelId="{D3F54C78-A381-448A-97A4-35333ECBFFA0}" type="presOf" srcId="{C7F74BDA-BB34-44A1-A2BC-E950700E4B0B}" destId="{057255EC-EA6B-46A1-AB9B-B50F9F51D590}" srcOrd="0" destOrd="3" presId="urn:microsoft.com/office/officeart/2018/5/layout/CenteredIconLabelDescriptionList"/>
    <dgm:cxn modelId="{2F50767C-33CB-428A-AD51-38E2FF5F6375}" srcId="{85F3F9F3-C031-4DB6-8FC1-579D82A395AB}" destId="{06D7FA5E-E0BB-4D46-8C57-AED84CECC7EB}" srcOrd="3" destOrd="0" parTransId="{AC48B756-C6DC-4102-87C2-21E8BB461151}" sibTransId="{476A8E69-4FFC-421B-A26D-CBDAB8CD4B5D}"/>
    <dgm:cxn modelId="{595F3982-7E21-47AF-B8E0-D0888F851AB5}" type="presOf" srcId="{0B57AF3C-F711-4E03-AFA2-4A12AB3E4F5C}" destId="{F26D3427-372D-468D-A5FE-EAE33E42F0F1}" srcOrd="0" destOrd="4" presId="urn:microsoft.com/office/officeart/2018/5/layout/CenteredIconLabelDescriptionList"/>
    <dgm:cxn modelId="{D501159F-1B2C-4CB5-8B07-9D207351BC03}" srcId="{85F3F9F3-C031-4DB6-8FC1-579D82A395AB}" destId="{7D37194D-85C5-4ED8-B96C-F576921EEC8A}" srcOrd="2" destOrd="0" parTransId="{CD4BC02B-7895-48EA-99B1-C4BCB33CEF1E}" sibTransId="{AFC394F8-D87B-4EEC-B6E0-6F58D108CD88}"/>
    <dgm:cxn modelId="{86B8B0AD-CAB7-4CEF-87ED-628A3431BA66}" type="presOf" srcId="{0E14BD94-E08F-4ED6-AC4C-91F6FC8B5E46}" destId="{F26D3427-372D-468D-A5FE-EAE33E42F0F1}" srcOrd="0" destOrd="0" presId="urn:microsoft.com/office/officeart/2018/5/layout/CenteredIconLabelDescriptionList"/>
    <dgm:cxn modelId="{188CBDC3-5E06-4C10-A1C4-C60CA5D019BB}" type="presOf" srcId="{DCA7B7BA-7E30-46DA-BC04-AEDBDBF0FB81}" destId="{F26D3427-372D-468D-A5FE-EAE33E42F0F1}" srcOrd="0" destOrd="5" presId="urn:microsoft.com/office/officeart/2018/5/layout/CenteredIconLabelDescriptionList"/>
    <dgm:cxn modelId="{8A604FD4-7B54-4F1F-B258-2CBD31263386}" type="presOf" srcId="{3B3C9A94-BD07-430A-8804-D81A25DA4A37}" destId="{CA4B3921-0186-49B6-8029-D2DF897E9774}" srcOrd="0" destOrd="0" presId="urn:microsoft.com/office/officeart/2018/5/layout/CenteredIconLabelDescriptionList"/>
    <dgm:cxn modelId="{EC6982DA-61DB-4106-A20A-8997B4A0602F}" srcId="{1561181B-4864-419B-9E02-6C3FC19B2DD4}" destId="{917F35D0-981C-481B-AF97-59ECA35EB108}" srcOrd="0" destOrd="0" parTransId="{4EDFF4D3-B149-4A3D-AB4A-B0BBDD522338}" sibTransId="{F80FE0B6-8E67-4443-801B-8405687279A6}"/>
    <dgm:cxn modelId="{1400F2DC-ED9F-49FE-87A4-9AEB8FF6E177}" srcId="{1561181B-4864-419B-9E02-6C3FC19B2DD4}" destId="{CD92E8B0-CD51-42EB-BB10-F46F6DFD03C2}" srcOrd="2" destOrd="0" parTransId="{9B472E57-3326-4873-8D58-60C25E31F2B2}" sibTransId="{5F80F527-135D-4D13-9DF2-6F6610B376B9}"/>
    <dgm:cxn modelId="{2090CBE6-C702-48EC-A59E-E2C06BEAEABD}" srcId="{1561181B-4864-419B-9E02-6C3FC19B2DD4}" destId="{C7F74BDA-BB34-44A1-A2BC-E950700E4B0B}" srcOrd="3" destOrd="0" parTransId="{DE15DD21-B274-431D-94A8-EADF5440B511}" sibTransId="{355320C8-6298-4246-B5ED-17F5CBF81C6B}"/>
    <dgm:cxn modelId="{65C054E9-588D-4758-A154-E7B848DD8BBE}" type="presOf" srcId="{917F35D0-981C-481B-AF97-59ECA35EB108}" destId="{057255EC-EA6B-46A1-AB9B-B50F9F51D590}" srcOrd="0" destOrd="0" presId="urn:microsoft.com/office/officeart/2018/5/layout/CenteredIconLabelDescriptionList"/>
    <dgm:cxn modelId="{6549DBEC-6586-49A6-8ED2-3C96BCF2C614}" srcId="{3B3C9A94-BD07-430A-8804-D81A25DA4A37}" destId="{1561181B-4864-419B-9E02-6C3FC19B2DD4}" srcOrd="0" destOrd="0" parTransId="{152715E8-7793-40B5-9DE8-52FAB80DAB96}" sibTransId="{8EFDB68B-DA83-4C1F-8A1A-CE2052714A68}"/>
    <dgm:cxn modelId="{42A922F6-0B6C-4CB2-A465-313294B3BC8E}" type="presOf" srcId="{CD92E8B0-CD51-42EB-BB10-F46F6DFD03C2}" destId="{057255EC-EA6B-46A1-AB9B-B50F9F51D590}" srcOrd="0" destOrd="2" presId="urn:microsoft.com/office/officeart/2018/5/layout/CenteredIconLabelDescriptionList"/>
    <dgm:cxn modelId="{B69505D0-D0E4-4351-B34D-072371BECAEC}" type="presParOf" srcId="{CA4B3921-0186-49B6-8029-D2DF897E9774}" destId="{0F5FB916-3257-47F2-92FE-44DEEFE4627C}" srcOrd="0" destOrd="0" presId="urn:microsoft.com/office/officeart/2018/5/layout/CenteredIconLabelDescriptionList"/>
    <dgm:cxn modelId="{7B08054C-7EF9-46DD-9D6B-EBF401E68526}" type="presParOf" srcId="{0F5FB916-3257-47F2-92FE-44DEEFE4627C}" destId="{6426B921-541E-4F24-BCD3-3C91D80E818B}" srcOrd="0" destOrd="0" presId="urn:microsoft.com/office/officeart/2018/5/layout/CenteredIconLabelDescriptionList"/>
    <dgm:cxn modelId="{B66B8447-A958-4133-8F6F-C7084683BA6F}" type="presParOf" srcId="{0F5FB916-3257-47F2-92FE-44DEEFE4627C}" destId="{884AFE28-B670-49BB-91BC-B7B81D1F7212}" srcOrd="1" destOrd="0" presId="urn:microsoft.com/office/officeart/2018/5/layout/CenteredIconLabelDescriptionList"/>
    <dgm:cxn modelId="{B8E287FD-9DAD-4888-A91B-1F4A098DCEDB}" type="presParOf" srcId="{0F5FB916-3257-47F2-92FE-44DEEFE4627C}" destId="{C57E5616-5C00-4176-BD25-762E5F2444D6}" srcOrd="2" destOrd="0" presId="urn:microsoft.com/office/officeart/2018/5/layout/CenteredIconLabelDescriptionList"/>
    <dgm:cxn modelId="{B6FE58DF-A407-48A1-8138-E28D05B6DAE6}" type="presParOf" srcId="{0F5FB916-3257-47F2-92FE-44DEEFE4627C}" destId="{58BF4579-CB9A-4E70-82CA-220B7ED3B269}" srcOrd="3" destOrd="0" presId="urn:microsoft.com/office/officeart/2018/5/layout/CenteredIconLabelDescriptionList"/>
    <dgm:cxn modelId="{989DBF60-0561-4785-AA5B-2E04AB51A1DF}" type="presParOf" srcId="{0F5FB916-3257-47F2-92FE-44DEEFE4627C}" destId="{057255EC-EA6B-46A1-AB9B-B50F9F51D590}" srcOrd="4" destOrd="0" presId="urn:microsoft.com/office/officeart/2018/5/layout/CenteredIconLabelDescriptionList"/>
    <dgm:cxn modelId="{26173311-962A-457B-A1A0-0EE959DC217D}" type="presParOf" srcId="{CA4B3921-0186-49B6-8029-D2DF897E9774}" destId="{4D431F9B-613E-43A8-BE4C-C340354ED15E}" srcOrd="1" destOrd="0" presId="urn:microsoft.com/office/officeart/2018/5/layout/CenteredIconLabelDescriptionList"/>
    <dgm:cxn modelId="{1655DCD6-B9C9-4167-B674-65B00617B875}" type="presParOf" srcId="{CA4B3921-0186-49B6-8029-D2DF897E9774}" destId="{53C23EED-4273-421B-BBA2-6A409237B224}" srcOrd="2" destOrd="0" presId="urn:microsoft.com/office/officeart/2018/5/layout/CenteredIconLabelDescriptionList"/>
    <dgm:cxn modelId="{68A2DFE3-E60F-487A-ADC3-16527CF421B6}" type="presParOf" srcId="{53C23EED-4273-421B-BBA2-6A409237B224}" destId="{96F16A8D-1760-4029-B961-E48C8F858AE4}" srcOrd="0" destOrd="0" presId="urn:microsoft.com/office/officeart/2018/5/layout/CenteredIconLabelDescriptionList"/>
    <dgm:cxn modelId="{6BE04ADE-4D66-4561-8B2E-AEDB69FF71B9}" type="presParOf" srcId="{53C23EED-4273-421B-BBA2-6A409237B224}" destId="{4D0BC660-AB6D-4A47-A7E1-3131B0B1083C}" srcOrd="1" destOrd="0" presId="urn:microsoft.com/office/officeart/2018/5/layout/CenteredIconLabelDescriptionList"/>
    <dgm:cxn modelId="{FD9362EA-2273-496D-B5B4-B46385579763}" type="presParOf" srcId="{53C23EED-4273-421B-BBA2-6A409237B224}" destId="{B6CF6D7E-5912-4EBC-AE3C-32F0DE51A95F}" srcOrd="2" destOrd="0" presId="urn:microsoft.com/office/officeart/2018/5/layout/CenteredIconLabelDescriptionList"/>
    <dgm:cxn modelId="{0A3B94AE-98BD-4244-8EB8-8AA95610161C}" type="presParOf" srcId="{53C23EED-4273-421B-BBA2-6A409237B224}" destId="{A6AE0807-4928-44AD-A212-9FDB92929F23}" srcOrd="3" destOrd="0" presId="urn:microsoft.com/office/officeart/2018/5/layout/CenteredIconLabelDescriptionList"/>
    <dgm:cxn modelId="{8620C7BB-C252-47E6-8038-F77E923C5633}" type="presParOf" srcId="{53C23EED-4273-421B-BBA2-6A409237B224}" destId="{F26D3427-372D-468D-A5FE-EAE33E42F0F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57931-0438-4C43-B633-651EC5A37A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BA66279-1277-4DEA-BACE-602E68BDFA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Increased Community Involvement</a:t>
          </a:r>
        </a:p>
      </dgm:t>
    </dgm:pt>
    <dgm:pt modelId="{7F4806C9-32F0-4CC3-94EF-22EC224AFB21}" type="parTrans" cxnId="{2DA2B80D-49D6-4EC4-A322-355E7C50B2EA}">
      <dgm:prSet/>
      <dgm:spPr/>
      <dgm:t>
        <a:bodyPr/>
        <a:lstStyle/>
        <a:p>
          <a:endParaRPr lang="en-US"/>
        </a:p>
      </dgm:t>
    </dgm:pt>
    <dgm:pt modelId="{2F39EA94-A85E-4F7C-B03E-D92C23293E6E}" type="sibTrans" cxnId="{2DA2B80D-49D6-4EC4-A322-355E7C50B2EA}">
      <dgm:prSet/>
      <dgm:spPr/>
      <dgm:t>
        <a:bodyPr/>
        <a:lstStyle/>
        <a:p>
          <a:endParaRPr lang="en-US"/>
        </a:p>
      </dgm:t>
    </dgm:pt>
    <dgm:pt modelId="{D45F06E7-A454-4647-A6F3-A72E1025D3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Need Everyone to be Involved</a:t>
          </a:r>
        </a:p>
      </dgm:t>
    </dgm:pt>
    <dgm:pt modelId="{CB60930D-54EA-4999-AE60-E7ABB4026F48}" type="parTrans" cxnId="{94DBE5E2-2FDE-48D2-9554-D355B4BD14C6}">
      <dgm:prSet/>
      <dgm:spPr/>
      <dgm:t>
        <a:bodyPr/>
        <a:lstStyle/>
        <a:p>
          <a:endParaRPr lang="en-US"/>
        </a:p>
      </dgm:t>
    </dgm:pt>
    <dgm:pt modelId="{F421C527-DFF0-49F4-B383-7B5090E54057}" type="sibTrans" cxnId="{94DBE5E2-2FDE-48D2-9554-D355B4BD14C6}">
      <dgm:prSet/>
      <dgm:spPr/>
      <dgm:t>
        <a:bodyPr/>
        <a:lstStyle/>
        <a:p>
          <a:endParaRPr lang="en-US"/>
        </a:p>
      </dgm:t>
    </dgm:pt>
    <dgm:pt modelId="{59BE1DD3-E226-4A9E-AA4B-4CD51FF0C0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ARC Awareness &amp; Adherence</a:t>
          </a:r>
        </a:p>
      </dgm:t>
    </dgm:pt>
    <dgm:pt modelId="{C4364A8B-56DD-42FA-AC8B-CB82B3DAD694}" type="parTrans" cxnId="{FD759A3D-7B05-4C6E-8D00-F84AC7E1BFB9}">
      <dgm:prSet/>
      <dgm:spPr/>
      <dgm:t>
        <a:bodyPr/>
        <a:lstStyle/>
        <a:p>
          <a:endParaRPr lang="en-US"/>
        </a:p>
      </dgm:t>
    </dgm:pt>
    <dgm:pt modelId="{97B8AA4B-D18E-42FE-9009-A23A21047A63}" type="sibTrans" cxnId="{FD759A3D-7B05-4C6E-8D00-F84AC7E1BFB9}">
      <dgm:prSet/>
      <dgm:spPr/>
      <dgm:t>
        <a:bodyPr/>
        <a:lstStyle/>
        <a:p>
          <a:endParaRPr lang="en-US"/>
        </a:p>
      </dgm:t>
    </dgm:pt>
    <dgm:pt modelId="{4CE125B0-3AB6-4668-A97A-D40D645377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Don’t Know if ARC Approval is Needed? Submit to be Safe</a:t>
          </a:r>
        </a:p>
      </dgm:t>
    </dgm:pt>
    <dgm:pt modelId="{8450D69D-7C90-4460-A9B1-779D39AD5C5A}" type="parTrans" cxnId="{BE9DE864-0CC4-4F34-AB4A-07DCB7C30247}">
      <dgm:prSet/>
      <dgm:spPr/>
      <dgm:t>
        <a:bodyPr/>
        <a:lstStyle/>
        <a:p>
          <a:endParaRPr lang="en-US"/>
        </a:p>
      </dgm:t>
    </dgm:pt>
    <dgm:pt modelId="{EEA3B861-6243-4C7D-BEC9-FA292E1BFFA2}" type="sibTrans" cxnId="{BE9DE864-0CC4-4F34-AB4A-07DCB7C30247}">
      <dgm:prSet/>
      <dgm:spPr/>
      <dgm:t>
        <a:bodyPr/>
        <a:lstStyle/>
        <a:p>
          <a:endParaRPr lang="en-US"/>
        </a:p>
      </dgm:t>
    </dgm:pt>
    <dgm:pt modelId="{A0F1354C-CC55-478C-AA2E-322FE91455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Glen Laurel Crosswalk</a:t>
          </a:r>
        </a:p>
      </dgm:t>
    </dgm:pt>
    <dgm:pt modelId="{175B8B0B-52A3-435D-ACD9-68D2F9E25279}" type="parTrans" cxnId="{2A5C6709-35D9-4DDE-A91F-918EA92A2CE2}">
      <dgm:prSet/>
      <dgm:spPr/>
      <dgm:t>
        <a:bodyPr/>
        <a:lstStyle/>
        <a:p>
          <a:endParaRPr lang="en-US"/>
        </a:p>
      </dgm:t>
    </dgm:pt>
    <dgm:pt modelId="{65942022-DC33-44FC-B06A-B3CA2BB200E3}" type="sibTrans" cxnId="{2A5C6709-35D9-4DDE-A91F-918EA92A2CE2}">
      <dgm:prSet/>
      <dgm:spPr/>
      <dgm:t>
        <a:bodyPr/>
        <a:lstStyle/>
        <a:p>
          <a:endParaRPr lang="en-US"/>
        </a:p>
      </dgm:t>
    </dgm:pt>
    <dgm:pt modelId="{49113BF7-C7BD-46C6-AAB8-C9761768F0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Currently, this is pending with the Town of Clayton. As they must put in a sidewalk on the opposing side.</a:t>
          </a:r>
        </a:p>
      </dgm:t>
    </dgm:pt>
    <dgm:pt modelId="{4BE59346-FFDB-42C4-93E3-E3D7E9EE8804}" type="parTrans" cxnId="{5DDFF4D2-9CD3-46C2-8617-6ED3D6679B70}">
      <dgm:prSet/>
      <dgm:spPr/>
      <dgm:t>
        <a:bodyPr/>
        <a:lstStyle/>
        <a:p>
          <a:endParaRPr lang="en-US"/>
        </a:p>
      </dgm:t>
    </dgm:pt>
    <dgm:pt modelId="{E49151B9-3375-48A0-A2E4-3818D2213F34}" type="sibTrans" cxnId="{5DDFF4D2-9CD3-46C2-8617-6ED3D6679B70}">
      <dgm:prSet/>
      <dgm:spPr/>
      <dgm:t>
        <a:bodyPr/>
        <a:lstStyle/>
        <a:p>
          <a:endParaRPr lang="en-US"/>
        </a:p>
      </dgm:t>
    </dgm:pt>
    <dgm:pt modelId="{A79461F1-6F90-49CC-BB9A-4335CFF2F2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Continue with the Greenway Repairs as the Budget Allows</a:t>
          </a:r>
        </a:p>
      </dgm:t>
    </dgm:pt>
    <dgm:pt modelId="{F7C05DAD-3097-49DA-9E20-D46A1FA00964}" type="parTrans" cxnId="{B3712121-C956-4124-A182-2C60D576C7E9}">
      <dgm:prSet/>
      <dgm:spPr/>
      <dgm:t>
        <a:bodyPr/>
        <a:lstStyle/>
        <a:p>
          <a:endParaRPr lang="en-US"/>
        </a:p>
      </dgm:t>
    </dgm:pt>
    <dgm:pt modelId="{218D7298-5F9D-41CF-A982-B7F19E1DB268}" type="sibTrans" cxnId="{B3712121-C956-4124-A182-2C60D576C7E9}">
      <dgm:prSet/>
      <dgm:spPr/>
      <dgm:t>
        <a:bodyPr/>
        <a:lstStyle/>
        <a:p>
          <a:endParaRPr lang="en-US"/>
        </a:p>
      </dgm:t>
    </dgm:pt>
    <dgm:pt modelId="{3770353A-BEDE-491E-A6F0-F83FF32942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Resurfacing of the pool deck</a:t>
          </a:r>
        </a:p>
      </dgm:t>
    </dgm:pt>
    <dgm:pt modelId="{75EB65D3-007C-46E4-A9F8-DE8AECFF8D3F}" type="parTrans" cxnId="{D9E9AF67-32D0-4CC3-8CD6-68C8B2BBAA18}">
      <dgm:prSet/>
      <dgm:spPr/>
      <dgm:t>
        <a:bodyPr/>
        <a:lstStyle/>
        <a:p>
          <a:endParaRPr lang="en-US"/>
        </a:p>
      </dgm:t>
    </dgm:pt>
    <dgm:pt modelId="{96D7F638-F674-4787-A94B-8960F1549615}" type="sibTrans" cxnId="{D9E9AF67-32D0-4CC3-8CD6-68C8B2BBAA18}">
      <dgm:prSet/>
      <dgm:spPr/>
      <dgm:t>
        <a:bodyPr/>
        <a:lstStyle/>
        <a:p>
          <a:endParaRPr lang="en-US"/>
        </a:p>
      </dgm:t>
    </dgm:pt>
    <dgm:pt modelId="{9EDFE6AB-71F8-4146-BDAB-5A8BDB6DC81D}" type="pres">
      <dgm:prSet presAssocID="{4F057931-0438-4C43-B633-651EC5A37AB5}" presName="root" presStyleCnt="0">
        <dgm:presLayoutVars>
          <dgm:dir/>
          <dgm:resizeHandles val="exact"/>
        </dgm:presLayoutVars>
      </dgm:prSet>
      <dgm:spPr/>
    </dgm:pt>
    <dgm:pt modelId="{B53A5DC6-A165-43C7-8CC2-99DCD807E1CF}" type="pres">
      <dgm:prSet presAssocID="{3770353A-BEDE-491E-A6F0-F83FF32942F6}" presName="compNode" presStyleCnt="0"/>
      <dgm:spPr/>
    </dgm:pt>
    <dgm:pt modelId="{B9C6C2E9-AC5C-482C-B292-A1EAE0361896}" type="pres">
      <dgm:prSet presAssocID="{3770353A-BEDE-491E-A6F0-F83FF32942F6}" presName="bgRect" presStyleLbl="bgShp" presStyleIdx="0" presStyleCnt="5"/>
      <dgm:spPr/>
    </dgm:pt>
    <dgm:pt modelId="{FD26B82C-9660-4058-91F6-C8951BD63EDF}" type="pres">
      <dgm:prSet presAssocID="{3770353A-BEDE-491E-A6F0-F83FF32942F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wimming with solid fill"/>
        </a:ext>
      </dgm:extLst>
    </dgm:pt>
    <dgm:pt modelId="{EA92A4A4-2396-4903-A73E-525FB71BDF98}" type="pres">
      <dgm:prSet presAssocID="{3770353A-BEDE-491E-A6F0-F83FF32942F6}" presName="spaceRect" presStyleCnt="0"/>
      <dgm:spPr/>
    </dgm:pt>
    <dgm:pt modelId="{F1AEF166-B371-4DC1-8A31-E8600EA3AC10}" type="pres">
      <dgm:prSet presAssocID="{3770353A-BEDE-491E-A6F0-F83FF32942F6}" presName="parTx" presStyleLbl="revTx" presStyleIdx="0" presStyleCnt="8">
        <dgm:presLayoutVars>
          <dgm:chMax val="0"/>
          <dgm:chPref val="0"/>
        </dgm:presLayoutVars>
      </dgm:prSet>
      <dgm:spPr/>
    </dgm:pt>
    <dgm:pt modelId="{13685C0A-C7B9-4ADE-BDE7-85A408C27B78}" type="pres">
      <dgm:prSet presAssocID="{96D7F638-F674-4787-A94B-8960F1549615}" presName="sibTrans" presStyleCnt="0"/>
      <dgm:spPr/>
    </dgm:pt>
    <dgm:pt modelId="{39B09FB2-B95D-4A09-BEC8-899DAE7D917C}" type="pres">
      <dgm:prSet presAssocID="{1BA66279-1277-4DEA-BACE-602E68BDFA3A}" presName="compNode" presStyleCnt="0"/>
      <dgm:spPr/>
    </dgm:pt>
    <dgm:pt modelId="{3EE40BF0-A77E-47CB-9BC5-E41C3F4724C6}" type="pres">
      <dgm:prSet presAssocID="{1BA66279-1277-4DEA-BACE-602E68BDFA3A}" presName="bgRect" presStyleLbl="bgShp" presStyleIdx="1" presStyleCnt="5"/>
      <dgm:spPr/>
    </dgm:pt>
    <dgm:pt modelId="{E4ACAEFD-402C-4C1B-BFDD-385E8F7E441B}" type="pres">
      <dgm:prSet presAssocID="{1BA66279-1277-4DEA-BACE-602E68BDFA3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4BF7638-C40A-4A85-A61B-2F1272208D69}" type="pres">
      <dgm:prSet presAssocID="{1BA66279-1277-4DEA-BACE-602E68BDFA3A}" presName="spaceRect" presStyleCnt="0"/>
      <dgm:spPr/>
    </dgm:pt>
    <dgm:pt modelId="{DF3EDA4C-0592-416C-8E0C-8A635B0109EB}" type="pres">
      <dgm:prSet presAssocID="{1BA66279-1277-4DEA-BACE-602E68BDFA3A}" presName="parTx" presStyleLbl="revTx" presStyleIdx="1" presStyleCnt="8">
        <dgm:presLayoutVars>
          <dgm:chMax val="0"/>
          <dgm:chPref val="0"/>
        </dgm:presLayoutVars>
      </dgm:prSet>
      <dgm:spPr/>
    </dgm:pt>
    <dgm:pt modelId="{5C635055-2F4A-43F1-A0E6-A4D9572DD6C8}" type="pres">
      <dgm:prSet presAssocID="{1BA66279-1277-4DEA-BACE-602E68BDFA3A}" presName="desTx" presStyleLbl="revTx" presStyleIdx="2" presStyleCnt="8">
        <dgm:presLayoutVars/>
      </dgm:prSet>
      <dgm:spPr/>
    </dgm:pt>
    <dgm:pt modelId="{9BA4870B-80D3-4C3B-A0EF-E74ED806C67E}" type="pres">
      <dgm:prSet presAssocID="{2F39EA94-A85E-4F7C-B03E-D92C23293E6E}" presName="sibTrans" presStyleCnt="0"/>
      <dgm:spPr/>
    </dgm:pt>
    <dgm:pt modelId="{FA748CBA-2D3C-443C-BDB2-04A9C77B9B22}" type="pres">
      <dgm:prSet presAssocID="{59BE1DD3-E226-4A9E-AA4B-4CD51FF0C02F}" presName="compNode" presStyleCnt="0"/>
      <dgm:spPr/>
    </dgm:pt>
    <dgm:pt modelId="{F4D618C6-A292-4203-B831-0FE05B9D2D35}" type="pres">
      <dgm:prSet presAssocID="{59BE1DD3-E226-4A9E-AA4B-4CD51FF0C02F}" presName="bgRect" presStyleLbl="bgShp" presStyleIdx="2" presStyleCnt="5" custScaleY="134022"/>
      <dgm:spPr/>
    </dgm:pt>
    <dgm:pt modelId="{643FF939-2B91-40CF-9175-DA7CF2CD0B4C}" type="pres">
      <dgm:prSet presAssocID="{59BE1DD3-E226-4A9E-AA4B-4CD51FF0C0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B099BDFE-7A7D-481C-95EC-88E47BECECA7}" type="pres">
      <dgm:prSet presAssocID="{59BE1DD3-E226-4A9E-AA4B-4CD51FF0C02F}" presName="spaceRect" presStyleCnt="0"/>
      <dgm:spPr/>
    </dgm:pt>
    <dgm:pt modelId="{CC0FAA1A-B50B-4DA9-BF7B-3C9068AC8A17}" type="pres">
      <dgm:prSet presAssocID="{59BE1DD3-E226-4A9E-AA4B-4CD51FF0C02F}" presName="parTx" presStyleLbl="revTx" presStyleIdx="3" presStyleCnt="8">
        <dgm:presLayoutVars>
          <dgm:chMax val="0"/>
          <dgm:chPref val="0"/>
        </dgm:presLayoutVars>
      </dgm:prSet>
      <dgm:spPr/>
    </dgm:pt>
    <dgm:pt modelId="{368F2564-290B-406E-8316-39856006BC8B}" type="pres">
      <dgm:prSet presAssocID="{59BE1DD3-E226-4A9E-AA4B-4CD51FF0C02F}" presName="desTx" presStyleLbl="revTx" presStyleIdx="4" presStyleCnt="8">
        <dgm:presLayoutVars/>
      </dgm:prSet>
      <dgm:spPr/>
    </dgm:pt>
    <dgm:pt modelId="{73983835-C0E3-4D46-8095-5735CB8E7238}" type="pres">
      <dgm:prSet presAssocID="{97B8AA4B-D18E-42FE-9009-A23A21047A63}" presName="sibTrans" presStyleCnt="0"/>
      <dgm:spPr/>
    </dgm:pt>
    <dgm:pt modelId="{73C6E547-9202-4AD1-ABA6-564554198A34}" type="pres">
      <dgm:prSet presAssocID="{A0F1354C-CC55-478C-AA2E-322FE91455F1}" presName="compNode" presStyleCnt="0"/>
      <dgm:spPr/>
    </dgm:pt>
    <dgm:pt modelId="{593F3873-F86E-4577-853A-21B76E72584A}" type="pres">
      <dgm:prSet presAssocID="{A0F1354C-CC55-478C-AA2E-322FE91455F1}" presName="bgRect" presStyleLbl="bgShp" presStyleIdx="3" presStyleCnt="5" custScaleY="209409"/>
      <dgm:spPr/>
    </dgm:pt>
    <dgm:pt modelId="{731240B2-8F55-411F-A866-D95AA646CFEA}" type="pres">
      <dgm:prSet presAssocID="{A0F1354C-CC55-478C-AA2E-322FE91455F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F1E1CD24-5484-4A8B-9174-D241F78FA710}" type="pres">
      <dgm:prSet presAssocID="{A0F1354C-CC55-478C-AA2E-322FE91455F1}" presName="spaceRect" presStyleCnt="0"/>
      <dgm:spPr/>
    </dgm:pt>
    <dgm:pt modelId="{69B5F69C-3FF5-4FB5-9845-D26C4CFE05C8}" type="pres">
      <dgm:prSet presAssocID="{A0F1354C-CC55-478C-AA2E-322FE91455F1}" presName="parTx" presStyleLbl="revTx" presStyleIdx="5" presStyleCnt="8">
        <dgm:presLayoutVars>
          <dgm:chMax val="0"/>
          <dgm:chPref val="0"/>
        </dgm:presLayoutVars>
      </dgm:prSet>
      <dgm:spPr/>
    </dgm:pt>
    <dgm:pt modelId="{CA7D63FF-B9DF-49FE-96BE-3381378D7D60}" type="pres">
      <dgm:prSet presAssocID="{A0F1354C-CC55-478C-AA2E-322FE91455F1}" presName="desTx" presStyleLbl="revTx" presStyleIdx="6" presStyleCnt="8" custLinFactNeighborX="-2467" custLinFactNeighborY="3072">
        <dgm:presLayoutVars/>
      </dgm:prSet>
      <dgm:spPr/>
    </dgm:pt>
    <dgm:pt modelId="{FECA0BD0-4F9E-4486-95D3-6D711C240D90}" type="pres">
      <dgm:prSet presAssocID="{65942022-DC33-44FC-B06A-B3CA2BB200E3}" presName="sibTrans" presStyleCnt="0"/>
      <dgm:spPr/>
    </dgm:pt>
    <dgm:pt modelId="{104A62FB-2DD7-4F53-8C17-2F07B43FE23D}" type="pres">
      <dgm:prSet presAssocID="{A79461F1-6F90-49CC-BB9A-4335CFF2F28C}" presName="compNode" presStyleCnt="0"/>
      <dgm:spPr/>
    </dgm:pt>
    <dgm:pt modelId="{0939DD1D-4699-456A-BDAB-093E7B1A97D5}" type="pres">
      <dgm:prSet presAssocID="{A79461F1-6F90-49CC-BB9A-4335CFF2F28C}" presName="bgRect" presStyleLbl="bgShp" presStyleIdx="4" presStyleCnt="5"/>
      <dgm:spPr/>
    </dgm:pt>
    <dgm:pt modelId="{9F42121B-7E7A-4599-A1D1-A4021DB51274}" type="pres">
      <dgm:prSet presAssocID="{A79461F1-6F90-49CC-BB9A-4335CFF2F2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114F253-B03C-4106-8F69-ECD0B63B1A94}" type="pres">
      <dgm:prSet presAssocID="{A79461F1-6F90-49CC-BB9A-4335CFF2F28C}" presName="spaceRect" presStyleCnt="0"/>
      <dgm:spPr/>
    </dgm:pt>
    <dgm:pt modelId="{32ECE02D-E451-4D88-8D4C-798A7A9B0CDF}" type="pres">
      <dgm:prSet presAssocID="{A79461F1-6F90-49CC-BB9A-4335CFF2F28C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2A5C6709-35D9-4DDE-A91F-918EA92A2CE2}" srcId="{4F057931-0438-4C43-B633-651EC5A37AB5}" destId="{A0F1354C-CC55-478C-AA2E-322FE91455F1}" srcOrd="3" destOrd="0" parTransId="{175B8B0B-52A3-435D-ACD9-68D2F9E25279}" sibTransId="{65942022-DC33-44FC-B06A-B3CA2BB200E3}"/>
    <dgm:cxn modelId="{2DA2B80D-49D6-4EC4-A322-355E7C50B2EA}" srcId="{4F057931-0438-4C43-B633-651EC5A37AB5}" destId="{1BA66279-1277-4DEA-BACE-602E68BDFA3A}" srcOrd="1" destOrd="0" parTransId="{7F4806C9-32F0-4CC3-94EF-22EC224AFB21}" sibTransId="{2F39EA94-A85E-4F7C-B03E-D92C23293E6E}"/>
    <dgm:cxn modelId="{35EA6E1F-6119-41E6-A88D-4782BE3FC31F}" type="presOf" srcId="{49113BF7-C7BD-46C6-AAB8-C9761768F0EF}" destId="{CA7D63FF-B9DF-49FE-96BE-3381378D7D60}" srcOrd="0" destOrd="0" presId="urn:microsoft.com/office/officeart/2018/2/layout/IconVerticalSolidList"/>
    <dgm:cxn modelId="{D6F0C620-5563-47B1-B176-C50A05B7BB42}" type="presOf" srcId="{D45F06E7-A454-4647-A6F3-A72E1025D352}" destId="{5C635055-2F4A-43F1-A0E6-A4D9572DD6C8}" srcOrd="0" destOrd="0" presId="urn:microsoft.com/office/officeart/2018/2/layout/IconVerticalSolidList"/>
    <dgm:cxn modelId="{B3712121-C956-4124-A182-2C60D576C7E9}" srcId="{4F057931-0438-4C43-B633-651EC5A37AB5}" destId="{A79461F1-6F90-49CC-BB9A-4335CFF2F28C}" srcOrd="4" destOrd="0" parTransId="{F7C05DAD-3097-49DA-9E20-D46A1FA00964}" sibTransId="{218D7298-5F9D-41CF-A982-B7F19E1DB268}"/>
    <dgm:cxn modelId="{ED121C27-A60E-4EC3-AF80-FB2BB7170402}" type="presOf" srcId="{4F057931-0438-4C43-B633-651EC5A37AB5}" destId="{9EDFE6AB-71F8-4146-BDAB-5A8BDB6DC81D}" srcOrd="0" destOrd="0" presId="urn:microsoft.com/office/officeart/2018/2/layout/IconVerticalSolidList"/>
    <dgm:cxn modelId="{FD759A3D-7B05-4C6E-8D00-F84AC7E1BFB9}" srcId="{4F057931-0438-4C43-B633-651EC5A37AB5}" destId="{59BE1DD3-E226-4A9E-AA4B-4CD51FF0C02F}" srcOrd="2" destOrd="0" parTransId="{C4364A8B-56DD-42FA-AC8B-CB82B3DAD694}" sibTransId="{97B8AA4B-D18E-42FE-9009-A23A21047A63}"/>
    <dgm:cxn modelId="{BE9DE864-0CC4-4F34-AB4A-07DCB7C30247}" srcId="{59BE1DD3-E226-4A9E-AA4B-4CD51FF0C02F}" destId="{4CE125B0-3AB6-4668-A97A-D40D64537711}" srcOrd="0" destOrd="0" parTransId="{8450D69D-7C90-4460-A9B1-779D39AD5C5A}" sibTransId="{EEA3B861-6243-4C7D-BEC9-FA292E1BFFA2}"/>
    <dgm:cxn modelId="{2AA6CA65-1E48-465D-9FE5-0261423E4B97}" type="presOf" srcId="{3770353A-BEDE-491E-A6F0-F83FF32942F6}" destId="{F1AEF166-B371-4DC1-8A31-E8600EA3AC10}" srcOrd="0" destOrd="0" presId="urn:microsoft.com/office/officeart/2018/2/layout/IconVerticalSolidList"/>
    <dgm:cxn modelId="{D9E9AF67-32D0-4CC3-8CD6-68C8B2BBAA18}" srcId="{4F057931-0438-4C43-B633-651EC5A37AB5}" destId="{3770353A-BEDE-491E-A6F0-F83FF32942F6}" srcOrd="0" destOrd="0" parTransId="{75EB65D3-007C-46E4-A9F8-DE8AECFF8D3F}" sibTransId="{96D7F638-F674-4787-A94B-8960F1549615}"/>
    <dgm:cxn modelId="{7669797F-1D0E-407A-BBEA-E98CBF8DDF7C}" type="presOf" srcId="{1BA66279-1277-4DEA-BACE-602E68BDFA3A}" destId="{DF3EDA4C-0592-416C-8E0C-8A635B0109EB}" srcOrd="0" destOrd="0" presId="urn:microsoft.com/office/officeart/2018/2/layout/IconVerticalSolidList"/>
    <dgm:cxn modelId="{6F324282-D1BD-4092-8D4F-5C27DDFB5C99}" type="presOf" srcId="{59BE1DD3-E226-4A9E-AA4B-4CD51FF0C02F}" destId="{CC0FAA1A-B50B-4DA9-BF7B-3C9068AC8A17}" srcOrd="0" destOrd="0" presId="urn:microsoft.com/office/officeart/2018/2/layout/IconVerticalSolidList"/>
    <dgm:cxn modelId="{DBA94E82-86A2-4706-B040-F9622EA8FEF8}" type="presOf" srcId="{A79461F1-6F90-49CC-BB9A-4335CFF2F28C}" destId="{32ECE02D-E451-4D88-8D4C-798A7A9B0CDF}" srcOrd="0" destOrd="0" presId="urn:microsoft.com/office/officeart/2018/2/layout/IconVerticalSolidList"/>
    <dgm:cxn modelId="{1BD01597-15C2-47E2-AD28-B719A088B692}" type="presOf" srcId="{A0F1354C-CC55-478C-AA2E-322FE91455F1}" destId="{69B5F69C-3FF5-4FB5-9845-D26C4CFE05C8}" srcOrd="0" destOrd="0" presId="urn:microsoft.com/office/officeart/2018/2/layout/IconVerticalSolidList"/>
    <dgm:cxn modelId="{A969ADBC-93D2-4103-8963-FFB4E1B2F3AB}" type="presOf" srcId="{4CE125B0-3AB6-4668-A97A-D40D64537711}" destId="{368F2564-290B-406E-8316-39856006BC8B}" srcOrd="0" destOrd="0" presId="urn:microsoft.com/office/officeart/2018/2/layout/IconVerticalSolidList"/>
    <dgm:cxn modelId="{5DDFF4D2-9CD3-46C2-8617-6ED3D6679B70}" srcId="{A0F1354C-CC55-478C-AA2E-322FE91455F1}" destId="{49113BF7-C7BD-46C6-AAB8-C9761768F0EF}" srcOrd="0" destOrd="0" parTransId="{4BE59346-FFDB-42C4-93E3-E3D7E9EE8804}" sibTransId="{E49151B9-3375-48A0-A2E4-3818D2213F34}"/>
    <dgm:cxn modelId="{94DBE5E2-2FDE-48D2-9554-D355B4BD14C6}" srcId="{1BA66279-1277-4DEA-BACE-602E68BDFA3A}" destId="{D45F06E7-A454-4647-A6F3-A72E1025D352}" srcOrd="0" destOrd="0" parTransId="{CB60930D-54EA-4999-AE60-E7ABB4026F48}" sibTransId="{F421C527-DFF0-49F4-B383-7B5090E54057}"/>
    <dgm:cxn modelId="{73416097-3B39-473C-BFAF-B11DFFDC3F17}" type="presParOf" srcId="{9EDFE6AB-71F8-4146-BDAB-5A8BDB6DC81D}" destId="{B53A5DC6-A165-43C7-8CC2-99DCD807E1CF}" srcOrd="0" destOrd="0" presId="urn:microsoft.com/office/officeart/2018/2/layout/IconVerticalSolidList"/>
    <dgm:cxn modelId="{B8752F12-F3B5-49C8-B5B7-C563B7FAD4D2}" type="presParOf" srcId="{B53A5DC6-A165-43C7-8CC2-99DCD807E1CF}" destId="{B9C6C2E9-AC5C-482C-B292-A1EAE0361896}" srcOrd="0" destOrd="0" presId="urn:microsoft.com/office/officeart/2018/2/layout/IconVerticalSolidList"/>
    <dgm:cxn modelId="{FC887E62-71C0-45FB-AAF9-8B056E3F9C81}" type="presParOf" srcId="{B53A5DC6-A165-43C7-8CC2-99DCD807E1CF}" destId="{FD26B82C-9660-4058-91F6-C8951BD63EDF}" srcOrd="1" destOrd="0" presId="urn:microsoft.com/office/officeart/2018/2/layout/IconVerticalSolidList"/>
    <dgm:cxn modelId="{F46D482E-BF62-44E2-A8B0-0C2DCAE82543}" type="presParOf" srcId="{B53A5DC6-A165-43C7-8CC2-99DCD807E1CF}" destId="{EA92A4A4-2396-4903-A73E-525FB71BDF98}" srcOrd="2" destOrd="0" presId="urn:microsoft.com/office/officeart/2018/2/layout/IconVerticalSolidList"/>
    <dgm:cxn modelId="{35EA355F-58D3-4F47-ADB8-E9E6C492E6DE}" type="presParOf" srcId="{B53A5DC6-A165-43C7-8CC2-99DCD807E1CF}" destId="{F1AEF166-B371-4DC1-8A31-E8600EA3AC10}" srcOrd="3" destOrd="0" presId="urn:microsoft.com/office/officeart/2018/2/layout/IconVerticalSolidList"/>
    <dgm:cxn modelId="{10148529-F5E9-4480-BC02-69218C6340DF}" type="presParOf" srcId="{9EDFE6AB-71F8-4146-BDAB-5A8BDB6DC81D}" destId="{13685C0A-C7B9-4ADE-BDE7-85A408C27B78}" srcOrd="1" destOrd="0" presId="urn:microsoft.com/office/officeart/2018/2/layout/IconVerticalSolidList"/>
    <dgm:cxn modelId="{04E4F7B0-0A7C-46BC-8A59-BBEB643B5EB4}" type="presParOf" srcId="{9EDFE6AB-71F8-4146-BDAB-5A8BDB6DC81D}" destId="{39B09FB2-B95D-4A09-BEC8-899DAE7D917C}" srcOrd="2" destOrd="0" presId="urn:microsoft.com/office/officeart/2018/2/layout/IconVerticalSolidList"/>
    <dgm:cxn modelId="{9FC35E21-0A95-4374-B1D1-D085891D25DC}" type="presParOf" srcId="{39B09FB2-B95D-4A09-BEC8-899DAE7D917C}" destId="{3EE40BF0-A77E-47CB-9BC5-E41C3F4724C6}" srcOrd="0" destOrd="0" presId="urn:microsoft.com/office/officeart/2018/2/layout/IconVerticalSolidList"/>
    <dgm:cxn modelId="{01283287-C1C2-4932-B794-0DA65C18E9FA}" type="presParOf" srcId="{39B09FB2-B95D-4A09-BEC8-899DAE7D917C}" destId="{E4ACAEFD-402C-4C1B-BFDD-385E8F7E441B}" srcOrd="1" destOrd="0" presId="urn:microsoft.com/office/officeart/2018/2/layout/IconVerticalSolidList"/>
    <dgm:cxn modelId="{D802F3FD-1ED2-4C04-93BA-FD1737C0225C}" type="presParOf" srcId="{39B09FB2-B95D-4A09-BEC8-899DAE7D917C}" destId="{A4BF7638-C40A-4A85-A61B-2F1272208D69}" srcOrd="2" destOrd="0" presId="urn:microsoft.com/office/officeart/2018/2/layout/IconVerticalSolidList"/>
    <dgm:cxn modelId="{A7CD646E-98AF-4C63-AD2A-B8F90A62843E}" type="presParOf" srcId="{39B09FB2-B95D-4A09-BEC8-899DAE7D917C}" destId="{DF3EDA4C-0592-416C-8E0C-8A635B0109EB}" srcOrd="3" destOrd="0" presId="urn:microsoft.com/office/officeart/2018/2/layout/IconVerticalSolidList"/>
    <dgm:cxn modelId="{77D5DB9D-6CD4-49C4-99BE-C7411E93AC50}" type="presParOf" srcId="{39B09FB2-B95D-4A09-BEC8-899DAE7D917C}" destId="{5C635055-2F4A-43F1-A0E6-A4D9572DD6C8}" srcOrd="4" destOrd="0" presId="urn:microsoft.com/office/officeart/2018/2/layout/IconVerticalSolidList"/>
    <dgm:cxn modelId="{29D639DF-4187-4B9F-BCCB-91A4BCDAF340}" type="presParOf" srcId="{9EDFE6AB-71F8-4146-BDAB-5A8BDB6DC81D}" destId="{9BA4870B-80D3-4C3B-A0EF-E74ED806C67E}" srcOrd="3" destOrd="0" presId="urn:microsoft.com/office/officeart/2018/2/layout/IconVerticalSolidList"/>
    <dgm:cxn modelId="{97FDFDFD-3558-44E5-A361-4AC23269950C}" type="presParOf" srcId="{9EDFE6AB-71F8-4146-BDAB-5A8BDB6DC81D}" destId="{FA748CBA-2D3C-443C-BDB2-04A9C77B9B22}" srcOrd="4" destOrd="0" presId="urn:microsoft.com/office/officeart/2018/2/layout/IconVerticalSolidList"/>
    <dgm:cxn modelId="{CC07DD82-DA8A-43FE-9451-E246945AF428}" type="presParOf" srcId="{FA748CBA-2D3C-443C-BDB2-04A9C77B9B22}" destId="{F4D618C6-A292-4203-B831-0FE05B9D2D35}" srcOrd="0" destOrd="0" presId="urn:microsoft.com/office/officeart/2018/2/layout/IconVerticalSolidList"/>
    <dgm:cxn modelId="{BF782DEF-A630-41D4-95A9-E3F281EA88FD}" type="presParOf" srcId="{FA748CBA-2D3C-443C-BDB2-04A9C77B9B22}" destId="{643FF939-2B91-40CF-9175-DA7CF2CD0B4C}" srcOrd="1" destOrd="0" presId="urn:microsoft.com/office/officeart/2018/2/layout/IconVerticalSolidList"/>
    <dgm:cxn modelId="{0299AA7F-A583-49A9-BEF1-4C4B3785410D}" type="presParOf" srcId="{FA748CBA-2D3C-443C-BDB2-04A9C77B9B22}" destId="{B099BDFE-7A7D-481C-95EC-88E47BECECA7}" srcOrd="2" destOrd="0" presId="urn:microsoft.com/office/officeart/2018/2/layout/IconVerticalSolidList"/>
    <dgm:cxn modelId="{4D39DD49-52DD-4B3B-95C2-CD730FCE1FF7}" type="presParOf" srcId="{FA748CBA-2D3C-443C-BDB2-04A9C77B9B22}" destId="{CC0FAA1A-B50B-4DA9-BF7B-3C9068AC8A17}" srcOrd="3" destOrd="0" presId="urn:microsoft.com/office/officeart/2018/2/layout/IconVerticalSolidList"/>
    <dgm:cxn modelId="{1FE0D189-045B-42BE-B515-34E2A3611E9C}" type="presParOf" srcId="{FA748CBA-2D3C-443C-BDB2-04A9C77B9B22}" destId="{368F2564-290B-406E-8316-39856006BC8B}" srcOrd="4" destOrd="0" presId="urn:microsoft.com/office/officeart/2018/2/layout/IconVerticalSolidList"/>
    <dgm:cxn modelId="{E0D34B9A-4D3D-40A1-870D-B0D5C6AB0617}" type="presParOf" srcId="{9EDFE6AB-71F8-4146-BDAB-5A8BDB6DC81D}" destId="{73983835-C0E3-4D46-8095-5735CB8E7238}" srcOrd="5" destOrd="0" presId="urn:microsoft.com/office/officeart/2018/2/layout/IconVerticalSolidList"/>
    <dgm:cxn modelId="{E0B00644-395E-4D29-8CA5-6D5998A08E09}" type="presParOf" srcId="{9EDFE6AB-71F8-4146-BDAB-5A8BDB6DC81D}" destId="{73C6E547-9202-4AD1-ABA6-564554198A34}" srcOrd="6" destOrd="0" presId="urn:microsoft.com/office/officeart/2018/2/layout/IconVerticalSolidList"/>
    <dgm:cxn modelId="{8482EB11-9319-4AD3-A479-CD62EE46924E}" type="presParOf" srcId="{73C6E547-9202-4AD1-ABA6-564554198A34}" destId="{593F3873-F86E-4577-853A-21B76E72584A}" srcOrd="0" destOrd="0" presId="urn:microsoft.com/office/officeart/2018/2/layout/IconVerticalSolidList"/>
    <dgm:cxn modelId="{31DA989C-D622-41AE-86BA-EC6987494096}" type="presParOf" srcId="{73C6E547-9202-4AD1-ABA6-564554198A34}" destId="{731240B2-8F55-411F-A866-D95AA646CFEA}" srcOrd="1" destOrd="0" presId="urn:microsoft.com/office/officeart/2018/2/layout/IconVerticalSolidList"/>
    <dgm:cxn modelId="{7D8D2444-DC81-46BC-999C-A90EB6E5F2A3}" type="presParOf" srcId="{73C6E547-9202-4AD1-ABA6-564554198A34}" destId="{F1E1CD24-5484-4A8B-9174-D241F78FA710}" srcOrd="2" destOrd="0" presId="urn:microsoft.com/office/officeart/2018/2/layout/IconVerticalSolidList"/>
    <dgm:cxn modelId="{FC9F2742-AEE8-44DC-8E5D-341066306B3D}" type="presParOf" srcId="{73C6E547-9202-4AD1-ABA6-564554198A34}" destId="{69B5F69C-3FF5-4FB5-9845-D26C4CFE05C8}" srcOrd="3" destOrd="0" presId="urn:microsoft.com/office/officeart/2018/2/layout/IconVerticalSolidList"/>
    <dgm:cxn modelId="{FDB91A60-1F22-4446-88CA-9EC51B1A57B1}" type="presParOf" srcId="{73C6E547-9202-4AD1-ABA6-564554198A34}" destId="{CA7D63FF-B9DF-49FE-96BE-3381378D7D60}" srcOrd="4" destOrd="0" presId="urn:microsoft.com/office/officeart/2018/2/layout/IconVerticalSolidList"/>
    <dgm:cxn modelId="{6F42AC68-327B-45F4-A7FC-DC254D9EF824}" type="presParOf" srcId="{9EDFE6AB-71F8-4146-BDAB-5A8BDB6DC81D}" destId="{FECA0BD0-4F9E-4486-95D3-6D711C240D90}" srcOrd="7" destOrd="0" presId="urn:microsoft.com/office/officeart/2018/2/layout/IconVerticalSolidList"/>
    <dgm:cxn modelId="{53D7B1C5-7768-4C78-958C-6D461A1A521B}" type="presParOf" srcId="{9EDFE6AB-71F8-4146-BDAB-5A8BDB6DC81D}" destId="{104A62FB-2DD7-4F53-8C17-2F07B43FE23D}" srcOrd="8" destOrd="0" presId="urn:microsoft.com/office/officeart/2018/2/layout/IconVerticalSolidList"/>
    <dgm:cxn modelId="{9CA5613E-D582-49BF-A364-BDB77667CBDE}" type="presParOf" srcId="{104A62FB-2DD7-4F53-8C17-2F07B43FE23D}" destId="{0939DD1D-4699-456A-BDAB-093E7B1A97D5}" srcOrd="0" destOrd="0" presId="urn:microsoft.com/office/officeart/2018/2/layout/IconVerticalSolidList"/>
    <dgm:cxn modelId="{B49A6029-6A42-496F-A2E9-41A4A8917570}" type="presParOf" srcId="{104A62FB-2DD7-4F53-8C17-2F07B43FE23D}" destId="{9F42121B-7E7A-4599-A1D1-A4021DB51274}" srcOrd="1" destOrd="0" presId="urn:microsoft.com/office/officeart/2018/2/layout/IconVerticalSolidList"/>
    <dgm:cxn modelId="{A8176868-ECD8-47E4-B9DC-5D413DC15AB0}" type="presParOf" srcId="{104A62FB-2DD7-4F53-8C17-2F07B43FE23D}" destId="{5114F253-B03C-4106-8F69-ECD0B63B1A94}" srcOrd="2" destOrd="0" presId="urn:microsoft.com/office/officeart/2018/2/layout/IconVerticalSolidList"/>
    <dgm:cxn modelId="{37DEFFE1-92C5-4EC6-A44F-B504140903CB}" type="presParOf" srcId="{104A62FB-2DD7-4F53-8C17-2F07B43FE23D}" destId="{32ECE02D-E451-4D88-8D4C-798A7A9B0C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44425C-C751-41B6-96AC-CDAAA99F92E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73BED8-7500-42E8-8FFE-4787DEE99176}">
      <dgm:prSet phldrT="[Text]"/>
      <dgm:spPr/>
      <dgm:t>
        <a:bodyPr/>
        <a:lstStyle/>
        <a:p>
          <a:r>
            <a:rPr lang="en-US" dirty="0"/>
            <a:t>Greg Forde</a:t>
          </a:r>
        </a:p>
      </dgm:t>
    </dgm:pt>
    <dgm:pt modelId="{A75C75A9-B874-4375-AA44-1DA9AD25E712}" type="parTrans" cxnId="{84EA04AD-B873-4EDC-BFC8-8A61D9186176}">
      <dgm:prSet/>
      <dgm:spPr/>
      <dgm:t>
        <a:bodyPr/>
        <a:lstStyle/>
        <a:p>
          <a:endParaRPr lang="en-US"/>
        </a:p>
      </dgm:t>
    </dgm:pt>
    <dgm:pt modelId="{121910A5-20A1-43BE-9129-4E5D13AC3DB1}" type="sibTrans" cxnId="{84EA04AD-B873-4EDC-BFC8-8A61D9186176}">
      <dgm:prSet/>
      <dgm:spPr/>
      <dgm:t>
        <a:bodyPr/>
        <a:lstStyle/>
        <a:p>
          <a:endParaRPr lang="en-US"/>
        </a:p>
      </dgm:t>
    </dgm:pt>
    <dgm:pt modelId="{7760410A-AE44-4924-94B3-5E02A183265D}">
      <dgm:prSet phldrT="[Text]"/>
      <dgm:spPr/>
      <dgm:t>
        <a:bodyPr/>
        <a:lstStyle/>
        <a:p>
          <a:r>
            <a:rPr lang="en-US" dirty="0"/>
            <a:t>Crystal Dale</a:t>
          </a:r>
        </a:p>
      </dgm:t>
    </dgm:pt>
    <dgm:pt modelId="{0865B07B-98B3-452B-87F0-F5352540BB68}" type="parTrans" cxnId="{2DECA1D8-1154-497C-9427-88BB49195908}">
      <dgm:prSet/>
      <dgm:spPr/>
      <dgm:t>
        <a:bodyPr/>
        <a:lstStyle/>
        <a:p>
          <a:endParaRPr lang="en-US"/>
        </a:p>
      </dgm:t>
    </dgm:pt>
    <dgm:pt modelId="{CCAACE69-5163-49C6-8BB7-9E5CFDFA7307}" type="sibTrans" cxnId="{2DECA1D8-1154-497C-9427-88BB49195908}">
      <dgm:prSet/>
      <dgm:spPr/>
      <dgm:t>
        <a:bodyPr/>
        <a:lstStyle/>
        <a:p>
          <a:endParaRPr lang="en-US"/>
        </a:p>
      </dgm:t>
    </dgm:pt>
    <dgm:pt modelId="{3AA1E9E4-A627-4C0E-A16C-9D075F04CD14}">
      <dgm:prSet phldrT="[Text]"/>
      <dgm:spPr/>
      <dgm:t>
        <a:bodyPr/>
        <a:lstStyle/>
        <a:p>
          <a:r>
            <a:rPr lang="en-US" dirty="0"/>
            <a:t>Bill </a:t>
          </a:r>
          <a:r>
            <a:rPr lang="en-US" dirty="0" err="1"/>
            <a:t>Vitellaro</a:t>
          </a:r>
          <a:endParaRPr lang="en-US" dirty="0"/>
        </a:p>
      </dgm:t>
    </dgm:pt>
    <dgm:pt modelId="{6EF765B7-E0D1-41D0-AAB8-476DA6889119}" type="parTrans" cxnId="{4DCBD768-C47F-46E4-8CE0-22FD12ADEC93}">
      <dgm:prSet/>
      <dgm:spPr/>
      <dgm:t>
        <a:bodyPr/>
        <a:lstStyle/>
        <a:p>
          <a:endParaRPr lang="en-US"/>
        </a:p>
      </dgm:t>
    </dgm:pt>
    <dgm:pt modelId="{2A9D9C0D-61EA-4B03-A4D3-A33FCE32BC8D}" type="sibTrans" cxnId="{4DCBD768-C47F-46E4-8CE0-22FD12ADEC93}">
      <dgm:prSet/>
      <dgm:spPr/>
      <dgm:t>
        <a:bodyPr/>
        <a:lstStyle/>
        <a:p>
          <a:endParaRPr lang="en-US"/>
        </a:p>
      </dgm:t>
    </dgm:pt>
    <dgm:pt modelId="{1F7A0551-E4FF-4395-9BA2-F98BD49EFE49}">
      <dgm:prSet phldrT="[Text]"/>
      <dgm:spPr/>
      <dgm:t>
        <a:bodyPr/>
        <a:lstStyle/>
        <a:p>
          <a:r>
            <a:rPr lang="en-US" dirty="0"/>
            <a:t>George Concepcion</a:t>
          </a:r>
        </a:p>
      </dgm:t>
    </dgm:pt>
    <dgm:pt modelId="{25B35FE9-14B6-4E63-A026-66A79949B24A}" type="parTrans" cxnId="{8587B85D-0CE2-415D-B17B-F31DD8ED8829}">
      <dgm:prSet/>
      <dgm:spPr/>
      <dgm:t>
        <a:bodyPr/>
        <a:lstStyle/>
        <a:p>
          <a:endParaRPr lang="en-US"/>
        </a:p>
      </dgm:t>
    </dgm:pt>
    <dgm:pt modelId="{85C86A7D-220C-4923-849E-CF4D34EFA7CB}" type="sibTrans" cxnId="{8587B85D-0CE2-415D-B17B-F31DD8ED8829}">
      <dgm:prSet/>
      <dgm:spPr/>
      <dgm:t>
        <a:bodyPr/>
        <a:lstStyle/>
        <a:p>
          <a:endParaRPr lang="en-US"/>
        </a:p>
      </dgm:t>
    </dgm:pt>
    <dgm:pt modelId="{4C4CE13C-A1FE-4382-9435-AC406CA4C876}">
      <dgm:prSet phldrT="[Text]"/>
      <dgm:spPr/>
      <dgm:t>
        <a:bodyPr/>
        <a:lstStyle/>
        <a:p>
          <a:r>
            <a:rPr lang="en-US" b="1" dirty="0"/>
            <a:t>VACANT </a:t>
          </a:r>
        </a:p>
      </dgm:t>
    </dgm:pt>
    <dgm:pt modelId="{9DDF1D5C-F5A4-44FC-BC46-B223C1D66FF0}" type="parTrans" cxnId="{2F8BEE31-11C5-4ABF-9A78-B35B686377D7}">
      <dgm:prSet/>
      <dgm:spPr/>
      <dgm:t>
        <a:bodyPr/>
        <a:lstStyle/>
        <a:p>
          <a:endParaRPr lang="en-US"/>
        </a:p>
      </dgm:t>
    </dgm:pt>
    <dgm:pt modelId="{FD4FD4F2-520F-4900-812F-B81387B318DA}" type="sibTrans" cxnId="{2F8BEE31-11C5-4ABF-9A78-B35B686377D7}">
      <dgm:prSet/>
      <dgm:spPr/>
      <dgm:t>
        <a:bodyPr/>
        <a:lstStyle/>
        <a:p>
          <a:endParaRPr lang="en-US"/>
        </a:p>
      </dgm:t>
    </dgm:pt>
    <dgm:pt modelId="{32AA8723-507B-4551-8619-869299C80D77}">
      <dgm:prSet phldrT="[Text]"/>
      <dgm:spPr/>
      <dgm:t>
        <a:bodyPr/>
        <a:lstStyle/>
        <a:p>
          <a:r>
            <a:rPr lang="en-US" b="1" dirty="0"/>
            <a:t>VACANT</a:t>
          </a:r>
        </a:p>
      </dgm:t>
    </dgm:pt>
    <dgm:pt modelId="{5A5E5644-1A1E-4F6D-93B1-8AFB57EB3A8C}" type="parTrans" cxnId="{21F7BC0F-9B94-4EBF-AD65-A88D16ADF732}">
      <dgm:prSet/>
      <dgm:spPr/>
      <dgm:t>
        <a:bodyPr/>
        <a:lstStyle/>
        <a:p>
          <a:endParaRPr lang="en-US"/>
        </a:p>
      </dgm:t>
    </dgm:pt>
    <dgm:pt modelId="{5713086E-BFFC-4356-91E7-35A607CA2996}" type="sibTrans" cxnId="{21F7BC0F-9B94-4EBF-AD65-A88D16ADF732}">
      <dgm:prSet/>
      <dgm:spPr/>
      <dgm:t>
        <a:bodyPr/>
        <a:lstStyle/>
        <a:p>
          <a:endParaRPr lang="en-US"/>
        </a:p>
      </dgm:t>
    </dgm:pt>
    <dgm:pt modelId="{0FA154AC-ECA8-44DB-9B44-EB97BA770646}">
      <dgm:prSet phldrT="[Text]"/>
      <dgm:spPr/>
      <dgm:t>
        <a:bodyPr/>
        <a:lstStyle/>
        <a:p>
          <a:r>
            <a:rPr lang="en-US" b="1" dirty="0"/>
            <a:t>VACANT</a:t>
          </a:r>
        </a:p>
      </dgm:t>
    </dgm:pt>
    <dgm:pt modelId="{13C55F3D-ED6F-4FB3-8803-141F51E918D1}" type="parTrans" cxnId="{EEC4C302-134A-4A57-A811-ABD2C7C9DA7E}">
      <dgm:prSet/>
      <dgm:spPr/>
      <dgm:t>
        <a:bodyPr/>
        <a:lstStyle/>
        <a:p>
          <a:endParaRPr lang="en-US"/>
        </a:p>
      </dgm:t>
    </dgm:pt>
    <dgm:pt modelId="{F30A9070-2FAC-464B-93C4-0658F1824289}" type="sibTrans" cxnId="{EEC4C302-134A-4A57-A811-ABD2C7C9DA7E}">
      <dgm:prSet/>
      <dgm:spPr/>
      <dgm:t>
        <a:bodyPr/>
        <a:lstStyle/>
        <a:p>
          <a:endParaRPr lang="en-US"/>
        </a:p>
      </dgm:t>
    </dgm:pt>
    <dgm:pt modelId="{7837D2C3-C49B-497D-80B1-A1B78251C316}" type="pres">
      <dgm:prSet presAssocID="{FA44425C-C751-41B6-96AC-CDAAA99F92E5}" presName="vert0" presStyleCnt="0">
        <dgm:presLayoutVars>
          <dgm:dir/>
          <dgm:animOne val="branch"/>
          <dgm:animLvl val="lvl"/>
        </dgm:presLayoutVars>
      </dgm:prSet>
      <dgm:spPr/>
    </dgm:pt>
    <dgm:pt modelId="{FF89CB08-40B2-4715-84F9-58B607E5C432}" type="pres">
      <dgm:prSet presAssocID="{BD73BED8-7500-42E8-8FFE-4787DEE99176}" presName="thickLine" presStyleLbl="alignNode1" presStyleIdx="0" presStyleCnt="7"/>
      <dgm:spPr/>
    </dgm:pt>
    <dgm:pt modelId="{E27C23F8-7414-4BE1-81C0-FDB887A4CDA4}" type="pres">
      <dgm:prSet presAssocID="{BD73BED8-7500-42E8-8FFE-4787DEE99176}" presName="horz1" presStyleCnt="0"/>
      <dgm:spPr/>
    </dgm:pt>
    <dgm:pt modelId="{A0CFF744-F8D4-4738-B983-D496368D6894}" type="pres">
      <dgm:prSet presAssocID="{BD73BED8-7500-42E8-8FFE-4787DEE99176}" presName="tx1" presStyleLbl="revTx" presStyleIdx="0" presStyleCnt="7"/>
      <dgm:spPr/>
    </dgm:pt>
    <dgm:pt modelId="{F2EC914D-CC31-4CB8-A55A-CC5D7A04A1A9}" type="pres">
      <dgm:prSet presAssocID="{BD73BED8-7500-42E8-8FFE-4787DEE99176}" presName="vert1" presStyleCnt="0"/>
      <dgm:spPr/>
    </dgm:pt>
    <dgm:pt modelId="{AD50ACD8-F10E-423A-AE71-09CF1FC9675A}" type="pres">
      <dgm:prSet presAssocID="{7760410A-AE44-4924-94B3-5E02A183265D}" presName="thickLine" presStyleLbl="alignNode1" presStyleIdx="1" presStyleCnt="7"/>
      <dgm:spPr/>
    </dgm:pt>
    <dgm:pt modelId="{A16ECB99-CA9C-4A56-8EE9-4B0C80791C26}" type="pres">
      <dgm:prSet presAssocID="{7760410A-AE44-4924-94B3-5E02A183265D}" presName="horz1" presStyleCnt="0"/>
      <dgm:spPr/>
    </dgm:pt>
    <dgm:pt modelId="{E9A98B93-82CE-4ACC-8F2E-49A5D06B7C4E}" type="pres">
      <dgm:prSet presAssocID="{7760410A-AE44-4924-94B3-5E02A183265D}" presName="tx1" presStyleLbl="revTx" presStyleIdx="1" presStyleCnt="7"/>
      <dgm:spPr/>
    </dgm:pt>
    <dgm:pt modelId="{579B65C4-3979-4A2B-8E23-5079CC8B0B30}" type="pres">
      <dgm:prSet presAssocID="{7760410A-AE44-4924-94B3-5E02A183265D}" presName="vert1" presStyleCnt="0"/>
      <dgm:spPr/>
    </dgm:pt>
    <dgm:pt modelId="{DE9B06DB-8A82-40FD-8452-446A4AAE9856}" type="pres">
      <dgm:prSet presAssocID="{3AA1E9E4-A627-4C0E-A16C-9D075F04CD14}" presName="thickLine" presStyleLbl="alignNode1" presStyleIdx="2" presStyleCnt="7"/>
      <dgm:spPr/>
    </dgm:pt>
    <dgm:pt modelId="{7C49D858-1E3A-4376-A993-80603A52E679}" type="pres">
      <dgm:prSet presAssocID="{3AA1E9E4-A627-4C0E-A16C-9D075F04CD14}" presName="horz1" presStyleCnt="0"/>
      <dgm:spPr/>
    </dgm:pt>
    <dgm:pt modelId="{47A98E0F-69F6-4A90-865B-9F8DB4BC5F98}" type="pres">
      <dgm:prSet presAssocID="{3AA1E9E4-A627-4C0E-A16C-9D075F04CD14}" presName="tx1" presStyleLbl="revTx" presStyleIdx="2" presStyleCnt="7"/>
      <dgm:spPr/>
    </dgm:pt>
    <dgm:pt modelId="{76B20468-4D9A-4B61-B000-29B99C71CC80}" type="pres">
      <dgm:prSet presAssocID="{3AA1E9E4-A627-4C0E-A16C-9D075F04CD14}" presName="vert1" presStyleCnt="0"/>
      <dgm:spPr/>
    </dgm:pt>
    <dgm:pt modelId="{2D6322BD-A561-4FBB-A38A-4B9EAA2CC7FE}" type="pres">
      <dgm:prSet presAssocID="{1F7A0551-E4FF-4395-9BA2-F98BD49EFE49}" presName="thickLine" presStyleLbl="alignNode1" presStyleIdx="3" presStyleCnt="7"/>
      <dgm:spPr/>
    </dgm:pt>
    <dgm:pt modelId="{77746008-F985-4FF5-A1C6-0CD01E8E0E44}" type="pres">
      <dgm:prSet presAssocID="{1F7A0551-E4FF-4395-9BA2-F98BD49EFE49}" presName="horz1" presStyleCnt="0"/>
      <dgm:spPr/>
    </dgm:pt>
    <dgm:pt modelId="{BCFA4870-B694-4AC0-A42F-C4F4DBA14F24}" type="pres">
      <dgm:prSet presAssocID="{1F7A0551-E4FF-4395-9BA2-F98BD49EFE49}" presName="tx1" presStyleLbl="revTx" presStyleIdx="3" presStyleCnt="7"/>
      <dgm:spPr/>
    </dgm:pt>
    <dgm:pt modelId="{8733080B-5959-4EF0-BF88-13935DCD8A7F}" type="pres">
      <dgm:prSet presAssocID="{1F7A0551-E4FF-4395-9BA2-F98BD49EFE49}" presName="vert1" presStyleCnt="0"/>
      <dgm:spPr/>
    </dgm:pt>
    <dgm:pt modelId="{0B44D0F3-7B86-4607-8BA4-7E7A6B513C3A}" type="pres">
      <dgm:prSet presAssocID="{4C4CE13C-A1FE-4382-9435-AC406CA4C876}" presName="thickLine" presStyleLbl="alignNode1" presStyleIdx="4" presStyleCnt="7"/>
      <dgm:spPr/>
    </dgm:pt>
    <dgm:pt modelId="{544CE381-2FA0-4E88-82DE-020055353608}" type="pres">
      <dgm:prSet presAssocID="{4C4CE13C-A1FE-4382-9435-AC406CA4C876}" presName="horz1" presStyleCnt="0"/>
      <dgm:spPr/>
    </dgm:pt>
    <dgm:pt modelId="{ED1422F5-C30F-4A8E-8B5E-62D17428C36F}" type="pres">
      <dgm:prSet presAssocID="{4C4CE13C-A1FE-4382-9435-AC406CA4C876}" presName="tx1" presStyleLbl="revTx" presStyleIdx="4" presStyleCnt="7"/>
      <dgm:spPr/>
    </dgm:pt>
    <dgm:pt modelId="{1F396800-0297-4A2A-A40A-8430FA18583D}" type="pres">
      <dgm:prSet presAssocID="{4C4CE13C-A1FE-4382-9435-AC406CA4C876}" presName="vert1" presStyleCnt="0"/>
      <dgm:spPr/>
    </dgm:pt>
    <dgm:pt modelId="{F5F05027-DFA4-4004-98CA-62C480CE4C4C}" type="pres">
      <dgm:prSet presAssocID="{32AA8723-507B-4551-8619-869299C80D77}" presName="thickLine" presStyleLbl="alignNode1" presStyleIdx="5" presStyleCnt="7"/>
      <dgm:spPr/>
    </dgm:pt>
    <dgm:pt modelId="{2FAC165E-2E2E-4911-8A99-1520DF1E05EB}" type="pres">
      <dgm:prSet presAssocID="{32AA8723-507B-4551-8619-869299C80D77}" presName="horz1" presStyleCnt="0"/>
      <dgm:spPr/>
    </dgm:pt>
    <dgm:pt modelId="{C306FE97-2BB7-49F7-9138-DD0ED8F3B360}" type="pres">
      <dgm:prSet presAssocID="{32AA8723-507B-4551-8619-869299C80D77}" presName="tx1" presStyleLbl="revTx" presStyleIdx="5" presStyleCnt="7"/>
      <dgm:spPr/>
    </dgm:pt>
    <dgm:pt modelId="{D15C71F8-F44C-477E-A38F-8DD70B030C23}" type="pres">
      <dgm:prSet presAssocID="{32AA8723-507B-4551-8619-869299C80D77}" presName="vert1" presStyleCnt="0"/>
      <dgm:spPr/>
    </dgm:pt>
    <dgm:pt modelId="{5F6ADBED-9CC0-4A8A-AC7F-F6CA99160C55}" type="pres">
      <dgm:prSet presAssocID="{0FA154AC-ECA8-44DB-9B44-EB97BA770646}" presName="thickLine" presStyleLbl="alignNode1" presStyleIdx="6" presStyleCnt="7"/>
      <dgm:spPr/>
    </dgm:pt>
    <dgm:pt modelId="{B522AE8A-EF67-4A5D-9D48-922D13428514}" type="pres">
      <dgm:prSet presAssocID="{0FA154AC-ECA8-44DB-9B44-EB97BA770646}" presName="horz1" presStyleCnt="0"/>
      <dgm:spPr/>
    </dgm:pt>
    <dgm:pt modelId="{89DFEDD0-5C0C-42FF-9406-DA2AD4DA000B}" type="pres">
      <dgm:prSet presAssocID="{0FA154AC-ECA8-44DB-9B44-EB97BA770646}" presName="tx1" presStyleLbl="revTx" presStyleIdx="6" presStyleCnt="7"/>
      <dgm:spPr/>
    </dgm:pt>
    <dgm:pt modelId="{AF4C51E3-7811-429B-9AB1-67FC4BBB8877}" type="pres">
      <dgm:prSet presAssocID="{0FA154AC-ECA8-44DB-9B44-EB97BA770646}" presName="vert1" presStyleCnt="0"/>
      <dgm:spPr/>
    </dgm:pt>
  </dgm:ptLst>
  <dgm:cxnLst>
    <dgm:cxn modelId="{2C034000-347F-484D-A43A-E66BB925EAE5}" type="presOf" srcId="{3AA1E9E4-A627-4C0E-A16C-9D075F04CD14}" destId="{47A98E0F-69F6-4A90-865B-9F8DB4BC5F98}" srcOrd="0" destOrd="0" presId="urn:microsoft.com/office/officeart/2008/layout/LinedList"/>
    <dgm:cxn modelId="{EEC4C302-134A-4A57-A811-ABD2C7C9DA7E}" srcId="{FA44425C-C751-41B6-96AC-CDAAA99F92E5}" destId="{0FA154AC-ECA8-44DB-9B44-EB97BA770646}" srcOrd="6" destOrd="0" parTransId="{13C55F3D-ED6F-4FB3-8803-141F51E918D1}" sibTransId="{F30A9070-2FAC-464B-93C4-0658F1824289}"/>
    <dgm:cxn modelId="{21F7BC0F-9B94-4EBF-AD65-A88D16ADF732}" srcId="{FA44425C-C751-41B6-96AC-CDAAA99F92E5}" destId="{32AA8723-507B-4551-8619-869299C80D77}" srcOrd="5" destOrd="0" parTransId="{5A5E5644-1A1E-4F6D-93B1-8AFB57EB3A8C}" sibTransId="{5713086E-BFFC-4356-91E7-35A607CA2996}"/>
    <dgm:cxn modelId="{BE1CC90F-82C2-47D9-8DCA-13A5D8A19929}" type="presOf" srcId="{1F7A0551-E4FF-4395-9BA2-F98BD49EFE49}" destId="{BCFA4870-B694-4AC0-A42F-C4F4DBA14F24}" srcOrd="0" destOrd="0" presId="urn:microsoft.com/office/officeart/2008/layout/LinedList"/>
    <dgm:cxn modelId="{2F8BEE31-11C5-4ABF-9A78-B35B686377D7}" srcId="{FA44425C-C751-41B6-96AC-CDAAA99F92E5}" destId="{4C4CE13C-A1FE-4382-9435-AC406CA4C876}" srcOrd="4" destOrd="0" parTransId="{9DDF1D5C-F5A4-44FC-BC46-B223C1D66FF0}" sibTransId="{FD4FD4F2-520F-4900-812F-B81387B318DA}"/>
    <dgm:cxn modelId="{8587B85D-0CE2-415D-B17B-F31DD8ED8829}" srcId="{FA44425C-C751-41B6-96AC-CDAAA99F92E5}" destId="{1F7A0551-E4FF-4395-9BA2-F98BD49EFE49}" srcOrd="3" destOrd="0" parTransId="{25B35FE9-14B6-4E63-A026-66A79949B24A}" sibTransId="{85C86A7D-220C-4923-849E-CF4D34EFA7CB}"/>
    <dgm:cxn modelId="{18BF4E44-66CD-44E0-8B06-8B886454911A}" type="presOf" srcId="{BD73BED8-7500-42E8-8FFE-4787DEE99176}" destId="{A0CFF744-F8D4-4738-B983-D496368D6894}" srcOrd="0" destOrd="0" presId="urn:microsoft.com/office/officeart/2008/layout/LinedList"/>
    <dgm:cxn modelId="{4DCBD768-C47F-46E4-8CE0-22FD12ADEC93}" srcId="{FA44425C-C751-41B6-96AC-CDAAA99F92E5}" destId="{3AA1E9E4-A627-4C0E-A16C-9D075F04CD14}" srcOrd="2" destOrd="0" parTransId="{6EF765B7-E0D1-41D0-AAB8-476DA6889119}" sibTransId="{2A9D9C0D-61EA-4B03-A4D3-A33FCE32BC8D}"/>
    <dgm:cxn modelId="{7B7F8A4F-EC57-421D-BAD2-18CA497C66C8}" type="presOf" srcId="{0FA154AC-ECA8-44DB-9B44-EB97BA770646}" destId="{89DFEDD0-5C0C-42FF-9406-DA2AD4DA000B}" srcOrd="0" destOrd="0" presId="urn:microsoft.com/office/officeart/2008/layout/LinedList"/>
    <dgm:cxn modelId="{313F6381-A34E-4D58-BB0C-478BE3AB0A89}" type="presOf" srcId="{FA44425C-C751-41B6-96AC-CDAAA99F92E5}" destId="{7837D2C3-C49B-497D-80B1-A1B78251C316}" srcOrd="0" destOrd="0" presId="urn:microsoft.com/office/officeart/2008/layout/LinedList"/>
    <dgm:cxn modelId="{89357FAA-5882-4694-B9B3-301EE4468A60}" type="presOf" srcId="{32AA8723-507B-4551-8619-869299C80D77}" destId="{C306FE97-2BB7-49F7-9138-DD0ED8F3B360}" srcOrd="0" destOrd="0" presId="urn:microsoft.com/office/officeart/2008/layout/LinedList"/>
    <dgm:cxn modelId="{84EA04AD-B873-4EDC-BFC8-8A61D9186176}" srcId="{FA44425C-C751-41B6-96AC-CDAAA99F92E5}" destId="{BD73BED8-7500-42E8-8FFE-4787DEE99176}" srcOrd="0" destOrd="0" parTransId="{A75C75A9-B874-4375-AA44-1DA9AD25E712}" sibTransId="{121910A5-20A1-43BE-9129-4E5D13AC3DB1}"/>
    <dgm:cxn modelId="{E8DAA0C9-598F-4726-85E2-AE30C3BD3C4B}" type="presOf" srcId="{7760410A-AE44-4924-94B3-5E02A183265D}" destId="{E9A98B93-82CE-4ACC-8F2E-49A5D06B7C4E}" srcOrd="0" destOrd="0" presId="urn:microsoft.com/office/officeart/2008/layout/LinedList"/>
    <dgm:cxn modelId="{2DECA1D8-1154-497C-9427-88BB49195908}" srcId="{FA44425C-C751-41B6-96AC-CDAAA99F92E5}" destId="{7760410A-AE44-4924-94B3-5E02A183265D}" srcOrd="1" destOrd="0" parTransId="{0865B07B-98B3-452B-87F0-F5352540BB68}" sibTransId="{CCAACE69-5163-49C6-8BB7-9E5CFDFA7307}"/>
    <dgm:cxn modelId="{DDBF1EEF-040E-4C1E-886F-4931110234D7}" type="presOf" srcId="{4C4CE13C-A1FE-4382-9435-AC406CA4C876}" destId="{ED1422F5-C30F-4A8E-8B5E-62D17428C36F}" srcOrd="0" destOrd="0" presId="urn:microsoft.com/office/officeart/2008/layout/LinedList"/>
    <dgm:cxn modelId="{3E6651F5-DF69-4E27-81C8-DA8F71A94098}" type="presParOf" srcId="{7837D2C3-C49B-497D-80B1-A1B78251C316}" destId="{FF89CB08-40B2-4715-84F9-58B607E5C432}" srcOrd="0" destOrd="0" presId="urn:microsoft.com/office/officeart/2008/layout/LinedList"/>
    <dgm:cxn modelId="{00A7F65F-1663-4431-8E9E-3906D5B33FA0}" type="presParOf" srcId="{7837D2C3-C49B-497D-80B1-A1B78251C316}" destId="{E27C23F8-7414-4BE1-81C0-FDB887A4CDA4}" srcOrd="1" destOrd="0" presId="urn:microsoft.com/office/officeart/2008/layout/LinedList"/>
    <dgm:cxn modelId="{BCFE3E7C-A997-4573-A989-134729B4D68D}" type="presParOf" srcId="{E27C23F8-7414-4BE1-81C0-FDB887A4CDA4}" destId="{A0CFF744-F8D4-4738-B983-D496368D6894}" srcOrd="0" destOrd="0" presId="urn:microsoft.com/office/officeart/2008/layout/LinedList"/>
    <dgm:cxn modelId="{C943BCBD-5854-41C1-9B69-666CA3A8AC9D}" type="presParOf" srcId="{E27C23F8-7414-4BE1-81C0-FDB887A4CDA4}" destId="{F2EC914D-CC31-4CB8-A55A-CC5D7A04A1A9}" srcOrd="1" destOrd="0" presId="urn:microsoft.com/office/officeart/2008/layout/LinedList"/>
    <dgm:cxn modelId="{DDA0AA70-DC4A-4C8E-B5C0-E6A214BFC8AD}" type="presParOf" srcId="{7837D2C3-C49B-497D-80B1-A1B78251C316}" destId="{AD50ACD8-F10E-423A-AE71-09CF1FC9675A}" srcOrd="2" destOrd="0" presId="urn:microsoft.com/office/officeart/2008/layout/LinedList"/>
    <dgm:cxn modelId="{44AE24F7-DD46-414F-953F-71DA655DD5C8}" type="presParOf" srcId="{7837D2C3-C49B-497D-80B1-A1B78251C316}" destId="{A16ECB99-CA9C-4A56-8EE9-4B0C80791C26}" srcOrd="3" destOrd="0" presId="urn:microsoft.com/office/officeart/2008/layout/LinedList"/>
    <dgm:cxn modelId="{8CA35E14-78B8-47B9-9135-54DF3762438B}" type="presParOf" srcId="{A16ECB99-CA9C-4A56-8EE9-4B0C80791C26}" destId="{E9A98B93-82CE-4ACC-8F2E-49A5D06B7C4E}" srcOrd="0" destOrd="0" presId="urn:microsoft.com/office/officeart/2008/layout/LinedList"/>
    <dgm:cxn modelId="{FFE02F30-6E84-486D-B551-DD3569D16793}" type="presParOf" srcId="{A16ECB99-CA9C-4A56-8EE9-4B0C80791C26}" destId="{579B65C4-3979-4A2B-8E23-5079CC8B0B30}" srcOrd="1" destOrd="0" presId="urn:microsoft.com/office/officeart/2008/layout/LinedList"/>
    <dgm:cxn modelId="{2AFC63F2-62AB-4B04-978E-BD905A7D74D5}" type="presParOf" srcId="{7837D2C3-C49B-497D-80B1-A1B78251C316}" destId="{DE9B06DB-8A82-40FD-8452-446A4AAE9856}" srcOrd="4" destOrd="0" presId="urn:microsoft.com/office/officeart/2008/layout/LinedList"/>
    <dgm:cxn modelId="{5C1918CC-9372-49F9-B648-65EC61078185}" type="presParOf" srcId="{7837D2C3-C49B-497D-80B1-A1B78251C316}" destId="{7C49D858-1E3A-4376-A993-80603A52E679}" srcOrd="5" destOrd="0" presId="urn:microsoft.com/office/officeart/2008/layout/LinedList"/>
    <dgm:cxn modelId="{80AEEF03-5BD2-42BA-B545-8A0C3182B61E}" type="presParOf" srcId="{7C49D858-1E3A-4376-A993-80603A52E679}" destId="{47A98E0F-69F6-4A90-865B-9F8DB4BC5F98}" srcOrd="0" destOrd="0" presId="urn:microsoft.com/office/officeart/2008/layout/LinedList"/>
    <dgm:cxn modelId="{A363F47D-1D7E-4773-893D-2D8D6942F5B4}" type="presParOf" srcId="{7C49D858-1E3A-4376-A993-80603A52E679}" destId="{76B20468-4D9A-4B61-B000-29B99C71CC80}" srcOrd="1" destOrd="0" presId="urn:microsoft.com/office/officeart/2008/layout/LinedList"/>
    <dgm:cxn modelId="{F9D9C144-A23E-4CFF-B5FD-533F23DD71EF}" type="presParOf" srcId="{7837D2C3-C49B-497D-80B1-A1B78251C316}" destId="{2D6322BD-A561-4FBB-A38A-4B9EAA2CC7FE}" srcOrd="6" destOrd="0" presId="urn:microsoft.com/office/officeart/2008/layout/LinedList"/>
    <dgm:cxn modelId="{1D36B990-9FEB-4393-9DC3-EB202F9DDD46}" type="presParOf" srcId="{7837D2C3-C49B-497D-80B1-A1B78251C316}" destId="{77746008-F985-4FF5-A1C6-0CD01E8E0E44}" srcOrd="7" destOrd="0" presId="urn:microsoft.com/office/officeart/2008/layout/LinedList"/>
    <dgm:cxn modelId="{B95E52C9-F70D-480F-8BBC-DA968527C624}" type="presParOf" srcId="{77746008-F985-4FF5-A1C6-0CD01E8E0E44}" destId="{BCFA4870-B694-4AC0-A42F-C4F4DBA14F24}" srcOrd="0" destOrd="0" presId="urn:microsoft.com/office/officeart/2008/layout/LinedList"/>
    <dgm:cxn modelId="{D70D989B-FEE4-4D7E-96C9-C33BC6DEFBB1}" type="presParOf" srcId="{77746008-F985-4FF5-A1C6-0CD01E8E0E44}" destId="{8733080B-5959-4EF0-BF88-13935DCD8A7F}" srcOrd="1" destOrd="0" presId="urn:microsoft.com/office/officeart/2008/layout/LinedList"/>
    <dgm:cxn modelId="{BCD82978-EED1-49B6-BE50-838D9D79084B}" type="presParOf" srcId="{7837D2C3-C49B-497D-80B1-A1B78251C316}" destId="{0B44D0F3-7B86-4607-8BA4-7E7A6B513C3A}" srcOrd="8" destOrd="0" presId="urn:microsoft.com/office/officeart/2008/layout/LinedList"/>
    <dgm:cxn modelId="{416F7195-19B8-412D-B5D7-4012D06ECB9F}" type="presParOf" srcId="{7837D2C3-C49B-497D-80B1-A1B78251C316}" destId="{544CE381-2FA0-4E88-82DE-020055353608}" srcOrd="9" destOrd="0" presId="urn:microsoft.com/office/officeart/2008/layout/LinedList"/>
    <dgm:cxn modelId="{A723C6D9-4508-4704-96ED-752243955926}" type="presParOf" srcId="{544CE381-2FA0-4E88-82DE-020055353608}" destId="{ED1422F5-C30F-4A8E-8B5E-62D17428C36F}" srcOrd="0" destOrd="0" presId="urn:microsoft.com/office/officeart/2008/layout/LinedList"/>
    <dgm:cxn modelId="{C13E62B0-4EAF-415B-B6EE-D59A754BE7E3}" type="presParOf" srcId="{544CE381-2FA0-4E88-82DE-020055353608}" destId="{1F396800-0297-4A2A-A40A-8430FA18583D}" srcOrd="1" destOrd="0" presId="urn:microsoft.com/office/officeart/2008/layout/LinedList"/>
    <dgm:cxn modelId="{00AEE9D1-FEDE-4841-824A-9B4ACB608305}" type="presParOf" srcId="{7837D2C3-C49B-497D-80B1-A1B78251C316}" destId="{F5F05027-DFA4-4004-98CA-62C480CE4C4C}" srcOrd="10" destOrd="0" presId="urn:microsoft.com/office/officeart/2008/layout/LinedList"/>
    <dgm:cxn modelId="{2E30A417-E142-4611-9BA8-425560BA3989}" type="presParOf" srcId="{7837D2C3-C49B-497D-80B1-A1B78251C316}" destId="{2FAC165E-2E2E-4911-8A99-1520DF1E05EB}" srcOrd="11" destOrd="0" presId="urn:microsoft.com/office/officeart/2008/layout/LinedList"/>
    <dgm:cxn modelId="{5BFF029F-A9F7-443E-9B1B-94CCE1C2B124}" type="presParOf" srcId="{2FAC165E-2E2E-4911-8A99-1520DF1E05EB}" destId="{C306FE97-2BB7-49F7-9138-DD0ED8F3B360}" srcOrd="0" destOrd="0" presId="urn:microsoft.com/office/officeart/2008/layout/LinedList"/>
    <dgm:cxn modelId="{E0BF4DEB-844D-4F61-A513-DA0ED4D9F837}" type="presParOf" srcId="{2FAC165E-2E2E-4911-8A99-1520DF1E05EB}" destId="{D15C71F8-F44C-477E-A38F-8DD70B030C23}" srcOrd="1" destOrd="0" presId="urn:microsoft.com/office/officeart/2008/layout/LinedList"/>
    <dgm:cxn modelId="{367E182C-2A38-4696-8AD5-100C0905E680}" type="presParOf" srcId="{7837D2C3-C49B-497D-80B1-A1B78251C316}" destId="{5F6ADBED-9CC0-4A8A-AC7F-F6CA99160C55}" srcOrd="12" destOrd="0" presId="urn:microsoft.com/office/officeart/2008/layout/LinedList"/>
    <dgm:cxn modelId="{C8A3BA16-8B3E-43A6-A175-2EBE16480B49}" type="presParOf" srcId="{7837D2C3-C49B-497D-80B1-A1B78251C316}" destId="{B522AE8A-EF67-4A5D-9D48-922D13428514}" srcOrd="13" destOrd="0" presId="urn:microsoft.com/office/officeart/2008/layout/LinedList"/>
    <dgm:cxn modelId="{2261A7DF-9EB5-4B49-BE36-9E9EAEFCFCFB}" type="presParOf" srcId="{B522AE8A-EF67-4A5D-9D48-922D13428514}" destId="{89DFEDD0-5C0C-42FF-9406-DA2AD4DA000B}" srcOrd="0" destOrd="0" presId="urn:microsoft.com/office/officeart/2008/layout/LinedList"/>
    <dgm:cxn modelId="{3F2015C5-FEDC-47C4-876A-5E20E2D0D2E3}" type="presParOf" srcId="{B522AE8A-EF67-4A5D-9D48-922D13428514}" destId="{AF4C51E3-7811-429B-9AB1-67FC4BBB88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B63436-C6C7-4535-83AD-D238193A9E92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B011AB-9FE8-4C84-8741-1B1F7B3528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/>
            <a:t>Thank You for Joining Us!</a:t>
          </a:r>
          <a:endParaRPr lang="en-US" sz="1800" dirty="0"/>
        </a:p>
      </dgm:t>
    </dgm:pt>
    <dgm:pt modelId="{5B6D3765-1604-4BE9-BF80-10652AE6065A}" type="parTrans" cxnId="{90CC27B6-78D0-4A8F-B40C-0A2D0B850B03}">
      <dgm:prSet/>
      <dgm:spPr/>
      <dgm:t>
        <a:bodyPr/>
        <a:lstStyle/>
        <a:p>
          <a:endParaRPr lang="en-US"/>
        </a:p>
      </dgm:t>
    </dgm:pt>
    <dgm:pt modelId="{5667E344-9C40-498A-B456-E4858D8EFDEA}" type="sibTrans" cxnId="{90CC27B6-78D0-4A8F-B40C-0A2D0B850B03}">
      <dgm:prSet/>
      <dgm:spPr/>
      <dgm:t>
        <a:bodyPr/>
        <a:lstStyle/>
        <a:p>
          <a:endParaRPr lang="en-US"/>
        </a:p>
      </dgm:t>
    </dgm:pt>
    <dgm:pt modelId="{713D9C5F-0D2F-43F2-BF6E-4A0B06E97A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i="1" dirty="0"/>
            <a:t>Questions and Comments</a:t>
          </a:r>
          <a:endParaRPr lang="en-US" sz="1800" dirty="0"/>
        </a:p>
      </dgm:t>
    </dgm:pt>
    <dgm:pt modelId="{A7084B87-F809-4148-974C-66CC77C79C77}" type="parTrans" cxnId="{DCFFF64D-8A0B-4087-B12D-2C7E798935A4}">
      <dgm:prSet/>
      <dgm:spPr/>
      <dgm:t>
        <a:bodyPr/>
        <a:lstStyle/>
        <a:p>
          <a:endParaRPr lang="en-US"/>
        </a:p>
      </dgm:t>
    </dgm:pt>
    <dgm:pt modelId="{840DBA53-CA02-4C75-BA1F-AC1F11943D4B}" type="sibTrans" cxnId="{DCFFF64D-8A0B-4087-B12D-2C7E798935A4}">
      <dgm:prSet/>
      <dgm:spPr/>
      <dgm:t>
        <a:bodyPr/>
        <a:lstStyle/>
        <a:p>
          <a:endParaRPr lang="en-US"/>
        </a:p>
      </dgm:t>
    </dgm:pt>
    <dgm:pt modelId="{C3428C3A-D104-472B-91D7-6A7AE097F262}" type="pres">
      <dgm:prSet presAssocID="{7BB63436-C6C7-4535-83AD-D238193A9E92}" presName="root" presStyleCnt="0">
        <dgm:presLayoutVars>
          <dgm:dir/>
          <dgm:resizeHandles val="exact"/>
        </dgm:presLayoutVars>
      </dgm:prSet>
      <dgm:spPr/>
    </dgm:pt>
    <dgm:pt modelId="{824112EF-8E4C-41EE-8C2E-52F5E3516D73}" type="pres">
      <dgm:prSet presAssocID="{B4B011AB-9FE8-4C84-8741-1B1F7B3528A9}" presName="compNode" presStyleCnt="0"/>
      <dgm:spPr/>
    </dgm:pt>
    <dgm:pt modelId="{C87953C8-C04B-4B80-9A95-ACB49151C687}" type="pres">
      <dgm:prSet presAssocID="{B4B011AB-9FE8-4C84-8741-1B1F7B3528A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760540-93E4-4097-987D-FDE6D1C98B88}" type="pres">
      <dgm:prSet presAssocID="{B4B011AB-9FE8-4C84-8741-1B1F7B3528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033C16E-AF75-441D-B3A1-2B1DF0CECA70}" type="pres">
      <dgm:prSet presAssocID="{B4B011AB-9FE8-4C84-8741-1B1F7B3528A9}" presName="spaceRect" presStyleCnt="0"/>
      <dgm:spPr/>
    </dgm:pt>
    <dgm:pt modelId="{9096F5EC-C88C-489C-A611-1E502343FC30}" type="pres">
      <dgm:prSet presAssocID="{B4B011AB-9FE8-4C84-8741-1B1F7B3528A9}" presName="textRect" presStyleLbl="revTx" presStyleIdx="0" presStyleCnt="2">
        <dgm:presLayoutVars>
          <dgm:chMax val="1"/>
          <dgm:chPref val="1"/>
        </dgm:presLayoutVars>
      </dgm:prSet>
      <dgm:spPr/>
    </dgm:pt>
    <dgm:pt modelId="{5CED15B0-7C8D-43CF-8D22-9E375AC59EFB}" type="pres">
      <dgm:prSet presAssocID="{5667E344-9C40-498A-B456-E4858D8EFDEA}" presName="sibTrans" presStyleCnt="0"/>
      <dgm:spPr/>
    </dgm:pt>
    <dgm:pt modelId="{4B61021B-B79A-438F-B1C2-352CF60027F2}" type="pres">
      <dgm:prSet presAssocID="{713D9C5F-0D2F-43F2-BF6E-4A0B06E97A2F}" presName="compNode" presStyleCnt="0"/>
      <dgm:spPr/>
    </dgm:pt>
    <dgm:pt modelId="{1606C6AF-8A4F-4844-A088-64500809580B}" type="pres">
      <dgm:prSet presAssocID="{713D9C5F-0D2F-43F2-BF6E-4A0B06E97A2F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ED102B9-0B67-496A-A722-7AD1168D1EA4}" type="pres">
      <dgm:prSet presAssocID="{713D9C5F-0D2F-43F2-BF6E-4A0B06E97A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2654D46-309E-4FC7-86E4-07B4F959B15C}" type="pres">
      <dgm:prSet presAssocID="{713D9C5F-0D2F-43F2-BF6E-4A0B06E97A2F}" presName="spaceRect" presStyleCnt="0"/>
      <dgm:spPr/>
    </dgm:pt>
    <dgm:pt modelId="{3CF4D575-74F5-49EC-882A-96F42825653A}" type="pres">
      <dgm:prSet presAssocID="{713D9C5F-0D2F-43F2-BF6E-4A0B06E97A2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A9AA425-B095-482A-A6BB-14D9570DBA91}" type="presOf" srcId="{713D9C5F-0D2F-43F2-BF6E-4A0B06E97A2F}" destId="{3CF4D575-74F5-49EC-882A-96F42825653A}" srcOrd="0" destOrd="0" presId="urn:microsoft.com/office/officeart/2018/5/layout/IconLeafLabelList"/>
    <dgm:cxn modelId="{DCFFF64D-8A0B-4087-B12D-2C7E798935A4}" srcId="{7BB63436-C6C7-4535-83AD-D238193A9E92}" destId="{713D9C5F-0D2F-43F2-BF6E-4A0B06E97A2F}" srcOrd="1" destOrd="0" parTransId="{A7084B87-F809-4148-974C-66CC77C79C77}" sibTransId="{840DBA53-CA02-4C75-BA1F-AC1F11943D4B}"/>
    <dgm:cxn modelId="{23B2DD8D-DEDF-458C-9101-CB2A54FFA1DA}" type="presOf" srcId="{7BB63436-C6C7-4535-83AD-D238193A9E92}" destId="{C3428C3A-D104-472B-91D7-6A7AE097F262}" srcOrd="0" destOrd="0" presId="urn:microsoft.com/office/officeart/2018/5/layout/IconLeafLabelList"/>
    <dgm:cxn modelId="{90CC27B6-78D0-4A8F-B40C-0A2D0B850B03}" srcId="{7BB63436-C6C7-4535-83AD-D238193A9E92}" destId="{B4B011AB-9FE8-4C84-8741-1B1F7B3528A9}" srcOrd="0" destOrd="0" parTransId="{5B6D3765-1604-4BE9-BF80-10652AE6065A}" sibTransId="{5667E344-9C40-498A-B456-E4858D8EFDEA}"/>
    <dgm:cxn modelId="{8034B7E1-5C2E-46E0-95C4-522652560378}" type="presOf" srcId="{B4B011AB-9FE8-4C84-8741-1B1F7B3528A9}" destId="{9096F5EC-C88C-489C-A611-1E502343FC30}" srcOrd="0" destOrd="0" presId="urn:microsoft.com/office/officeart/2018/5/layout/IconLeafLabelList"/>
    <dgm:cxn modelId="{7385774C-9D44-4609-A3EC-29F9ABA42628}" type="presParOf" srcId="{C3428C3A-D104-472B-91D7-6A7AE097F262}" destId="{824112EF-8E4C-41EE-8C2E-52F5E3516D73}" srcOrd="0" destOrd="0" presId="urn:microsoft.com/office/officeart/2018/5/layout/IconLeafLabelList"/>
    <dgm:cxn modelId="{837CDFCC-00B1-4CBD-BEB7-0273DC17E0F8}" type="presParOf" srcId="{824112EF-8E4C-41EE-8C2E-52F5E3516D73}" destId="{C87953C8-C04B-4B80-9A95-ACB49151C687}" srcOrd="0" destOrd="0" presId="urn:microsoft.com/office/officeart/2018/5/layout/IconLeafLabelList"/>
    <dgm:cxn modelId="{56375D80-E4A0-4BCB-8113-2550B10798BC}" type="presParOf" srcId="{824112EF-8E4C-41EE-8C2E-52F5E3516D73}" destId="{F9760540-93E4-4097-987D-FDE6D1C98B88}" srcOrd="1" destOrd="0" presId="urn:microsoft.com/office/officeart/2018/5/layout/IconLeafLabelList"/>
    <dgm:cxn modelId="{6B55D4CA-2087-4335-8649-A66DA962E7A8}" type="presParOf" srcId="{824112EF-8E4C-41EE-8C2E-52F5E3516D73}" destId="{F033C16E-AF75-441D-B3A1-2B1DF0CECA70}" srcOrd="2" destOrd="0" presId="urn:microsoft.com/office/officeart/2018/5/layout/IconLeafLabelList"/>
    <dgm:cxn modelId="{C58E6C38-86E5-4D6E-BA97-E78C881EBB03}" type="presParOf" srcId="{824112EF-8E4C-41EE-8C2E-52F5E3516D73}" destId="{9096F5EC-C88C-489C-A611-1E502343FC30}" srcOrd="3" destOrd="0" presId="urn:microsoft.com/office/officeart/2018/5/layout/IconLeafLabelList"/>
    <dgm:cxn modelId="{EE8CA534-80CA-48B7-A020-4B2EDD206320}" type="presParOf" srcId="{C3428C3A-D104-472B-91D7-6A7AE097F262}" destId="{5CED15B0-7C8D-43CF-8D22-9E375AC59EFB}" srcOrd="1" destOrd="0" presId="urn:microsoft.com/office/officeart/2018/5/layout/IconLeafLabelList"/>
    <dgm:cxn modelId="{2DB777E5-BD28-48CF-BBBB-49F6B19EF8CA}" type="presParOf" srcId="{C3428C3A-D104-472B-91D7-6A7AE097F262}" destId="{4B61021B-B79A-438F-B1C2-352CF60027F2}" srcOrd="2" destOrd="0" presId="urn:microsoft.com/office/officeart/2018/5/layout/IconLeafLabelList"/>
    <dgm:cxn modelId="{27D2F219-EA98-463F-BA5A-9EF2367F03A8}" type="presParOf" srcId="{4B61021B-B79A-438F-B1C2-352CF60027F2}" destId="{1606C6AF-8A4F-4844-A088-64500809580B}" srcOrd="0" destOrd="0" presId="urn:microsoft.com/office/officeart/2018/5/layout/IconLeafLabelList"/>
    <dgm:cxn modelId="{3B49F6CC-73C0-4402-99F3-9B084B73DB74}" type="presParOf" srcId="{4B61021B-B79A-438F-B1C2-352CF60027F2}" destId="{4ED102B9-0B67-496A-A722-7AD1168D1EA4}" srcOrd="1" destOrd="0" presId="urn:microsoft.com/office/officeart/2018/5/layout/IconLeafLabelList"/>
    <dgm:cxn modelId="{E2603D67-3CC1-4697-8403-F0D1F9116A0E}" type="presParOf" srcId="{4B61021B-B79A-438F-B1C2-352CF60027F2}" destId="{62654D46-309E-4FC7-86E4-07B4F959B15C}" srcOrd="2" destOrd="0" presId="urn:microsoft.com/office/officeart/2018/5/layout/IconLeafLabelList"/>
    <dgm:cxn modelId="{F6D74E0C-57AE-4B57-BADC-77220F74E404}" type="presParOf" srcId="{4B61021B-B79A-438F-B1C2-352CF60027F2}" destId="{3CF4D575-74F5-49EC-882A-96F42825653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4ADBD-4793-4719-97EB-6DBC5E09A958}">
      <dsp:nvSpPr>
        <dsp:cNvPr id="0" name=""/>
        <dsp:cNvSpPr/>
      </dsp:nvSpPr>
      <dsp:spPr>
        <a:xfrm>
          <a:off x="0" y="558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165C4-BE21-49EA-BE63-FAFC6DFB643C}">
      <dsp:nvSpPr>
        <dsp:cNvPr id="0" name=""/>
        <dsp:cNvSpPr/>
      </dsp:nvSpPr>
      <dsp:spPr>
        <a:xfrm>
          <a:off x="0" y="55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Introductions - Colie from RM and Current Board of Directors</a:t>
          </a:r>
        </a:p>
      </dsp:txBody>
      <dsp:txXfrm>
        <a:off x="0" y="558"/>
        <a:ext cx="4872038" cy="652983"/>
      </dsp:txXfrm>
    </dsp:sp>
    <dsp:sp modelId="{12207D21-3D7B-4B68-87BC-D2BD2C774D36}">
      <dsp:nvSpPr>
        <dsp:cNvPr id="0" name=""/>
        <dsp:cNvSpPr/>
      </dsp:nvSpPr>
      <dsp:spPr>
        <a:xfrm>
          <a:off x="0" y="653541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225802"/>
                <a:satOff val="-1105"/>
                <a:lumOff val="621"/>
                <a:alphaOff val="0"/>
                <a:tint val="98000"/>
                <a:lumMod val="114000"/>
              </a:schemeClr>
            </a:gs>
            <a:gs pos="100000">
              <a:schemeClr val="accent2">
                <a:hueOff val="225802"/>
                <a:satOff val="-1105"/>
                <a:lumOff val="62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25802"/>
              <a:satOff val="-1105"/>
              <a:lumOff val="62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05F13-03AB-400F-A68F-B2A28EB26F28}">
      <dsp:nvSpPr>
        <dsp:cNvPr id="0" name=""/>
        <dsp:cNvSpPr/>
      </dsp:nvSpPr>
      <dsp:spPr>
        <a:xfrm>
          <a:off x="0" y="653541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Challenges, Accomplishments, &amp; Goals</a:t>
          </a:r>
        </a:p>
      </dsp:txBody>
      <dsp:txXfrm>
        <a:off x="0" y="653541"/>
        <a:ext cx="4872038" cy="652983"/>
      </dsp:txXfrm>
    </dsp:sp>
    <dsp:sp modelId="{5B8E42F0-97FB-4EA9-A6BA-03BA5FADCE90}">
      <dsp:nvSpPr>
        <dsp:cNvPr id="0" name=""/>
        <dsp:cNvSpPr/>
      </dsp:nvSpPr>
      <dsp:spPr>
        <a:xfrm>
          <a:off x="0" y="1306524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0BF86-F6F0-444C-ADAE-0773A27F07AF}">
      <dsp:nvSpPr>
        <dsp:cNvPr id="0" name=""/>
        <dsp:cNvSpPr/>
      </dsp:nvSpPr>
      <dsp:spPr>
        <a:xfrm>
          <a:off x="0" y="1306524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HOA Budget Review</a:t>
          </a:r>
        </a:p>
      </dsp:txBody>
      <dsp:txXfrm>
        <a:off x="0" y="1306524"/>
        <a:ext cx="4872038" cy="652983"/>
      </dsp:txXfrm>
    </dsp:sp>
    <dsp:sp modelId="{A21B00B1-6F44-475E-B5AE-24246A3F7C7F}">
      <dsp:nvSpPr>
        <dsp:cNvPr id="0" name=""/>
        <dsp:cNvSpPr/>
      </dsp:nvSpPr>
      <dsp:spPr>
        <a:xfrm>
          <a:off x="0" y="1959508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35E59-BC73-464F-9F33-A61CD7991B06}">
      <dsp:nvSpPr>
        <dsp:cNvPr id="0" name=""/>
        <dsp:cNvSpPr/>
      </dsp:nvSpPr>
      <dsp:spPr>
        <a:xfrm>
          <a:off x="0" y="195950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Community Awareness</a:t>
          </a:r>
        </a:p>
      </dsp:txBody>
      <dsp:txXfrm>
        <a:off x="0" y="1959508"/>
        <a:ext cx="4872038" cy="652983"/>
      </dsp:txXfrm>
    </dsp:sp>
    <dsp:sp modelId="{448DFED0-DBA0-49A7-8002-375788D3572C}">
      <dsp:nvSpPr>
        <dsp:cNvPr id="0" name=""/>
        <dsp:cNvSpPr/>
      </dsp:nvSpPr>
      <dsp:spPr>
        <a:xfrm>
          <a:off x="0" y="2612491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5E6D1-7DD6-45ED-B4DF-A4E4776C3111}">
      <dsp:nvSpPr>
        <dsp:cNvPr id="0" name=""/>
        <dsp:cNvSpPr/>
      </dsp:nvSpPr>
      <dsp:spPr>
        <a:xfrm>
          <a:off x="0" y="2612491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Reserve Projects</a:t>
          </a:r>
        </a:p>
      </dsp:txBody>
      <dsp:txXfrm>
        <a:off x="0" y="2612491"/>
        <a:ext cx="4872038" cy="652983"/>
      </dsp:txXfrm>
    </dsp:sp>
    <dsp:sp modelId="{6DE8275F-6718-48A5-8CB0-93B9CD468713}">
      <dsp:nvSpPr>
        <dsp:cNvPr id="0" name=""/>
        <dsp:cNvSpPr/>
      </dsp:nvSpPr>
      <dsp:spPr>
        <a:xfrm>
          <a:off x="0" y="3265475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129012"/>
                <a:satOff val="-5527"/>
                <a:lumOff val="3104"/>
                <a:alphaOff val="0"/>
                <a:tint val="98000"/>
                <a:lumMod val="114000"/>
              </a:schemeClr>
            </a:gs>
            <a:gs pos="100000">
              <a:schemeClr val="accent2">
                <a:hueOff val="1129012"/>
                <a:satOff val="-5527"/>
                <a:lumOff val="310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129012"/>
              <a:satOff val="-5527"/>
              <a:lumOff val="310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2D97A-08CB-49F7-AC10-35631C7C1EC6}">
      <dsp:nvSpPr>
        <dsp:cNvPr id="0" name=""/>
        <dsp:cNvSpPr/>
      </dsp:nvSpPr>
      <dsp:spPr>
        <a:xfrm>
          <a:off x="0" y="3265475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Architectural Review Committee</a:t>
          </a:r>
        </a:p>
      </dsp:txBody>
      <dsp:txXfrm>
        <a:off x="0" y="3265475"/>
        <a:ext cx="4872038" cy="652983"/>
      </dsp:txXfrm>
    </dsp:sp>
    <dsp:sp modelId="{729942AC-176C-490C-9B94-D9FBFA4995F2}">
      <dsp:nvSpPr>
        <dsp:cNvPr id="0" name=""/>
        <dsp:cNvSpPr/>
      </dsp:nvSpPr>
      <dsp:spPr>
        <a:xfrm>
          <a:off x="0" y="3918458"/>
          <a:ext cx="4872038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7CB25-F1AE-4A0F-AF5C-FF48835EC7A1}">
      <dsp:nvSpPr>
        <dsp:cNvPr id="0" name=""/>
        <dsp:cNvSpPr/>
      </dsp:nvSpPr>
      <dsp:spPr>
        <a:xfrm>
          <a:off x="0" y="391845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Board Membership Voting</a:t>
          </a:r>
        </a:p>
      </dsp:txBody>
      <dsp:txXfrm>
        <a:off x="0" y="3918458"/>
        <a:ext cx="4872038" cy="652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5F14C-495D-4696-919E-25E8F5BEBF99}">
      <dsp:nvSpPr>
        <dsp:cNvPr id="0" name=""/>
        <dsp:cNvSpPr/>
      </dsp:nvSpPr>
      <dsp:spPr>
        <a:xfrm rot="5400000">
          <a:off x="2575548" y="-987029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President</a:t>
          </a:r>
          <a:endParaRPr lang="en-US" sz="2200" kern="1200"/>
        </a:p>
      </dsp:txBody>
      <dsp:txXfrm rot="-5400000">
        <a:off x="1516046" y="100600"/>
        <a:ext cx="2667066" cy="519934"/>
      </dsp:txXfrm>
    </dsp:sp>
    <dsp:sp modelId="{F1A5D32D-7BB0-437F-A09F-A97DD53DB68F}">
      <dsp:nvSpPr>
        <dsp:cNvPr id="0" name=""/>
        <dsp:cNvSpPr/>
      </dsp:nvSpPr>
      <dsp:spPr>
        <a:xfrm>
          <a:off x="0" y="449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Sally King</a:t>
          </a:r>
          <a:endParaRPr lang="en-US" sz="1500" kern="1200" dirty="0"/>
        </a:p>
      </dsp:txBody>
      <dsp:txXfrm>
        <a:off x="35159" y="35608"/>
        <a:ext cx="1445728" cy="649917"/>
      </dsp:txXfrm>
    </dsp:sp>
    <dsp:sp modelId="{D37B8C0E-A842-467A-B7A2-3D6863313258}">
      <dsp:nvSpPr>
        <dsp:cNvPr id="0" name=""/>
        <dsp:cNvSpPr/>
      </dsp:nvSpPr>
      <dsp:spPr>
        <a:xfrm rot="5400000">
          <a:off x="2575548" y="-230782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Vice President</a:t>
          </a:r>
          <a:endParaRPr lang="en-US" sz="2200" kern="1200" dirty="0"/>
        </a:p>
      </dsp:txBody>
      <dsp:txXfrm rot="-5400000">
        <a:off x="1516046" y="856847"/>
        <a:ext cx="2667066" cy="519934"/>
      </dsp:txXfrm>
    </dsp:sp>
    <dsp:sp modelId="{285CB1E0-54B9-4E42-A8A5-6ABEDC35563C}">
      <dsp:nvSpPr>
        <dsp:cNvPr id="0" name=""/>
        <dsp:cNvSpPr/>
      </dsp:nvSpPr>
      <dsp:spPr>
        <a:xfrm>
          <a:off x="0" y="756696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Greg Forde</a:t>
          </a:r>
          <a:endParaRPr lang="en-US" sz="1500" kern="1200" dirty="0"/>
        </a:p>
      </dsp:txBody>
      <dsp:txXfrm>
        <a:off x="35159" y="791855"/>
        <a:ext cx="1445728" cy="649917"/>
      </dsp:txXfrm>
    </dsp:sp>
    <dsp:sp modelId="{3E0C71E7-C487-4FF7-93BE-2A19008F1284}">
      <dsp:nvSpPr>
        <dsp:cNvPr id="0" name=""/>
        <dsp:cNvSpPr/>
      </dsp:nvSpPr>
      <dsp:spPr>
        <a:xfrm rot="5400000">
          <a:off x="2575548" y="525465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Secretary</a:t>
          </a:r>
        </a:p>
      </dsp:txBody>
      <dsp:txXfrm rot="-5400000">
        <a:off x="1516046" y="1613095"/>
        <a:ext cx="2667066" cy="519934"/>
      </dsp:txXfrm>
    </dsp:sp>
    <dsp:sp modelId="{A2B7842E-8388-4CF2-861C-6822932F1432}">
      <dsp:nvSpPr>
        <dsp:cNvPr id="0" name=""/>
        <dsp:cNvSpPr/>
      </dsp:nvSpPr>
      <dsp:spPr>
        <a:xfrm>
          <a:off x="0" y="1512944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George Concepcion</a:t>
          </a:r>
        </a:p>
      </dsp:txBody>
      <dsp:txXfrm>
        <a:off x="35159" y="1548103"/>
        <a:ext cx="1445728" cy="649917"/>
      </dsp:txXfrm>
    </dsp:sp>
    <dsp:sp modelId="{209968FF-5E81-4356-A604-127DFF8CF493}">
      <dsp:nvSpPr>
        <dsp:cNvPr id="0" name=""/>
        <dsp:cNvSpPr/>
      </dsp:nvSpPr>
      <dsp:spPr>
        <a:xfrm rot="5400000">
          <a:off x="2575548" y="1281712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 dirty="0"/>
            <a:t>Treasurer </a:t>
          </a:r>
          <a:endParaRPr lang="en-US" sz="2200" kern="1200" dirty="0"/>
        </a:p>
      </dsp:txBody>
      <dsp:txXfrm rot="-5400000">
        <a:off x="1516046" y="2369342"/>
        <a:ext cx="2667066" cy="519934"/>
      </dsp:txXfrm>
    </dsp:sp>
    <dsp:sp modelId="{D647712F-A2D0-4159-83C5-D5955366232E}">
      <dsp:nvSpPr>
        <dsp:cNvPr id="0" name=""/>
        <dsp:cNvSpPr/>
      </dsp:nvSpPr>
      <dsp:spPr>
        <a:xfrm>
          <a:off x="0" y="2269191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Kristie Linder</a:t>
          </a:r>
          <a:endParaRPr lang="en-US" sz="1500" kern="1200"/>
        </a:p>
      </dsp:txBody>
      <dsp:txXfrm>
        <a:off x="35159" y="2304350"/>
        <a:ext cx="1445728" cy="649917"/>
      </dsp:txXfrm>
    </dsp:sp>
    <dsp:sp modelId="{A58AFDD9-9C12-45BE-A461-80263B5B8B88}">
      <dsp:nvSpPr>
        <dsp:cNvPr id="0" name=""/>
        <dsp:cNvSpPr/>
      </dsp:nvSpPr>
      <dsp:spPr>
        <a:xfrm rot="5400000">
          <a:off x="2575548" y="2037960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ARC Committee</a:t>
          </a:r>
          <a:endParaRPr lang="en-US" sz="2200" kern="1200"/>
        </a:p>
      </dsp:txBody>
      <dsp:txXfrm rot="-5400000">
        <a:off x="1516046" y="3125590"/>
        <a:ext cx="2667066" cy="519934"/>
      </dsp:txXfrm>
    </dsp:sp>
    <dsp:sp modelId="{F52BD640-DCBD-4D1B-B508-8BD7ABC8CF8E}">
      <dsp:nvSpPr>
        <dsp:cNvPr id="0" name=""/>
        <dsp:cNvSpPr/>
      </dsp:nvSpPr>
      <dsp:spPr>
        <a:xfrm>
          <a:off x="0" y="3025439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Chris Allard</a:t>
          </a:r>
          <a:endParaRPr lang="en-US" sz="1500" kern="1200"/>
        </a:p>
      </dsp:txBody>
      <dsp:txXfrm>
        <a:off x="35159" y="3060598"/>
        <a:ext cx="1445728" cy="649917"/>
      </dsp:txXfrm>
    </dsp:sp>
    <dsp:sp modelId="{64DD4544-D6B0-4941-B892-D5271A92DF99}">
      <dsp:nvSpPr>
        <dsp:cNvPr id="0" name=""/>
        <dsp:cNvSpPr/>
      </dsp:nvSpPr>
      <dsp:spPr>
        <a:xfrm rot="5400000">
          <a:off x="2575548" y="2794207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ARC Committee</a:t>
          </a:r>
          <a:endParaRPr lang="en-US" sz="2200" kern="1200"/>
        </a:p>
      </dsp:txBody>
      <dsp:txXfrm rot="-5400000">
        <a:off x="1516046" y="3881837"/>
        <a:ext cx="2667066" cy="519934"/>
      </dsp:txXfrm>
    </dsp:sp>
    <dsp:sp modelId="{96E1EA57-169E-4F9F-9EED-D95AE208D2DA}">
      <dsp:nvSpPr>
        <dsp:cNvPr id="0" name=""/>
        <dsp:cNvSpPr/>
      </dsp:nvSpPr>
      <dsp:spPr>
        <a:xfrm>
          <a:off x="0" y="3781686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Bill </a:t>
          </a:r>
          <a:r>
            <a:rPr lang="en-US" sz="1500" b="0" i="0" kern="1200" dirty="0" err="1"/>
            <a:t>Vitellaro</a:t>
          </a:r>
          <a:endParaRPr lang="en-US" sz="1500" kern="1200" dirty="0"/>
        </a:p>
      </dsp:txBody>
      <dsp:txXfrm>
        <a:off x="35159" y="3816845"/>
        <a:ext cx="1445728" cy="649917"/>
      </dsp:txXfrm>
    </dsp:sp>
    <dsp:sp modelId="{5BBACD7D-4E04-41B1-A42D-F7BC8A3A6C17}">
      <dsp:nvSpPr>
        <dsp:cNvPr id="0" name=""/>
        <dsp:cNvSpPr/>
      </dsp:nvSpPr>
      <dsp:spPr>
        <a:xfrm rot="5400000">
          <a:off x="2575548" y="3550455"/>
          <a:ext cx="576188" cy="269519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/>
            <a:t>ARC Committee</a:t>
          </a:r>
          <a:endParaRPr lang="en-US" sz="2200" kern="1200"/>
        </a:p>
      </dsp:txBody>
      <dsp:txXfrm rot="-5400000">
        <a:off x="1516046" y="4638085"/>
        <a:ext cx="2667066" cy="519934"/>
      </dsp:txXfrm>
    </dsp:sp>
    <dsp:sp modelId="{A5F01721-E571-40E6-BB4D-18642004D715}">
      <dsp:nvSpPr>
        <dsp:cNvPr id="0" name=""/>
        <dsp:cNvSpPr/>
      </dsp:nvSpPr>
      <dsp:spPr>
        <a:xfrm>
          <a:off x="0" y="4537933"/>
          <a:ext cx="1516046" cy="720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Crystal Dale</a:t>
          </a:r>
          <a:endParaRPr lang="en-US" sz="1500" kern="1200" dirty="0"/>
        </a:p>
      </dsp:txBody>
      <dsp:txXfrm>
        <a:off x="35159" y="4573092"/>
        <a:ext cx="1445728" cy="649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4FEAE-FB99-4868-87DF-C7AAB2061C60}">
      <dsp:nvSpPr>
        <dsp:cNvPr id="0" name=""/>
        <dsp:cNvSpPr/>
      </dsp:nvSpPr>
      <dsp:spPr>
        <a:xfrm>
          <a:off x="0" y="2659"/>
          <a:ext cx="8171528" cy="5664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27CE-5C0C-4284-A7C1-958BB5047FC5}">
      <dsp:nvSpPr>
        <dsp:cNvPr id="0" name=""/>
        <dsp:cNvSpPr/>
      </dsp:nvSpPr>
      <dsp:spPr>
        <a:xfrm>
          <a:off x="171364" y="130120"/>
          <a:ext cx="311571" cy="3115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46B07-4024-471C-B9CC-7C1C20FA3925}">
      <dsp:nvSpPr>
        <dsp:cNvPr id="0" name=""/>
        <dsp:cNvSpPr/>
      </dsp:nvSpPr>
      <dsp:spPr>
        <a:xfrm>
          <a:off x="654299" y="2659"/>
          <a:ext cx="3677187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Covenant Adherence</a:t>
          </a:r>
        </a:p>
      </dsp:txBody>
      <dsp:txXfrm>
        <a:off x="654299" y="2659"/>
        <a:ext cx="3677187" cy="566492"/>
      </dsp:txXfrm>
    </dsp:sp>
    <dsp:sp modelId="{6EA05D00-38E2-4B0B-8BA4-3E6CFEA37DAE}">
      <dsp:nvSpPr>
        <dsp:cNvPr id="0" name=""/>
        <dsp:cNvSpPr/>
      </dsp:nvSpPr>
      <dsp:spPr>
        <a:xfrm>
          <a:off x="4331486" y="2659"/>
          <a:ext cx="3840041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Street Parking Complaints</a:t>
          </a:r>
        </a:p>
      </dsp:txBody>
      <dsp:txXfrm>
        <a:off x="4331486" y="2659"/>
        <a:ext cx="3840041" cy="566492"/>
      </dsp:txXfrm>
    </dsp:sp>
    <dsp:sp modelId="{756BA602-8652-446E-95EE-7D56C021E202}">
      <dsp:nvSpPr>
        <dsp:cNvPr id="0" name=""/>
        <dsp:cNvSpPr/>
      </dsp:nvSpPr>
      <dsp:spPr>
        <a:xfrm>
          <a:off x="0" y="710775"/>
          <a:ext cx="8171528" cy="5664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174C-A1B8-4A9B-B7EB-3CE7E9AA5E81}">
      <dsp:nvSpPr>
        <dsp:cNvPr id="0" name=""/>
        <dsp:cNvSpPr/>
      </dsp:nvSpPr>
      <dsp:spPr>
        <a:xfrm>
          <a:off x="171364" y="838236"/>
          <a:ext cx="311571" cy="3115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8C04-AEAD-46ED-99BE-2531AEAB21B5}">
      <dsp:nvSpPr>
        <dsp:cNvPr id="0" name=""/>
        <dsp:cNvSpPr/>
      </dsp:nvSpPr>
      <dsp:spPr>
        <a:xfrm>
          <a:off x="654299" y="710775"/>
          <a:ext cx="7517228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Outstanding HOA Dues</a:t>
          </a:r>
        </a:p>
      </dsp:txBody>
      <dsp:txXfrm>
        <a:off x="654299" y="710775"/>
        <a:ext cx="7517228" cy="566492"/>
      </dsp:txXfrm>
    </dsp:sp>
    <dsp:sp modelId="{734DFE45-8396-458B-ACD3-98881EBD7126}">
      <dsp:nvSpPr>
        <dsp:cNvPr id="0" name=""/>
        <dsp:cNvSpPr/>
      </dsp:nvSpPr>
      <dsp:spPr>
        <a:xfrm>
          <a:off x="0" y="1418892"/>
          <a:ext cx="8171528" cy="5664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781BA-841D-41EE-A36E-62510B54F700}">
      <dsp:nvSpPr>
        <dsp:cNvPr id="0" name=""/>
        <dsp:cNvSpPr/>
      </dsp:nvSpPr>
      <dsp:spPr>
        <a:xfrm>
          <a:off x="171364" y="1546352"/>
          <a:ext cx="311571" cy="3115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51171-37DB-4EA0-88AE-71839C220936}">
      <dsp:nvSpPr>
        <dsp:cNvPr id="0" name=""/>
        <dsp:cNvSpPr/>
      </dsp:nvSpPr>
      <dsp:spPr>
        <a:xfrm>
          <a:off x="654299" y="1418892"/>
          <a:ext cx="3677187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Pool Management Company Standards</a:t>
          </a:r>
        </a:p>
      </dsp:txBody>
      <dsp:txXfrm>
        <a:off x="654299" y="1418892"/>
        <a:ext cx="3677187" cy="566492"/>
      </dsp:txXfrm>
    </dsp:sp>
    <dsp:sp modelId="{8C77FF9B-BF57-43C6-B207-7DBC171C41AC}">
      <dsp:nvSpPr>
        <dsp:cNvPr id="0" name=""/>
        <dsp:cNvSpPr/>
      </dsp:nvSpPr>
      <dsp:spPr>
        <a:xfrm>
          <a:off x="4331486" y="1418892"/>
          <a:ext cx="3840041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331486" y="1418892"/>
        <a:ext cx="3840041" cy="566492"/>
      </dsp:txXfrm>
    </dsp:sp>
    <dsp:sp modelId="{A92E3394-C59A-4879-A251-D54B2437BC38}">
      <dsp:nvSpPr>
        <dsp:cNvPr id="0" name=""/>
        <dsp:cNvSpPr/>
      </dsp:nvSpPr>
      <dsp:spPr>
        <a:xfrm>
          <a:off x="0" y="2127008"/>
          <a:ext cx="8171528" cy="5664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8BAF2-658A-4EFC-9B7F-99FD93230C9C}">
      <dsp:nvSpPr>
        <dsp:cNvPr id="0" name=""/>
        <dsp:cNvSpPr/>
      </dsp:nvSpPr>
      <dsp:spPr>
        <a:xfrm>
          <a:off x="171364" y="2254469"/>
          <a:ext cx="311571" cy="3115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ED735-184B-489B-A277-6CA854239EE4}">
      <dsp:nvSpPr>
        <dsp:cNvPr id="0" name=""/>
        <dsp:cNvSpPr/>
      </dsp:nvSpPr>
      <dsp:spPr>
        <a:xfrm>
          <a:off x="654299" y="2127008"/>
          <a:ext cx="7517228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Landscaping Contract Bids</a:t>
          </a:r>
        </a:p>
      </dsp:txBody>
      <dsp:txXfrm>
        <a:off x="654299" y="2127008"/>
        <a:ext cx="7517228" cy="566492"/>
      </dsp:txXfrm>
    </dsp:sp>
    <dsp:sp modelId="{5C26A79C-325F-4E19-B87C-5E27C799107C}">
      <dsp:nvSpPr>
        <dsp:cNvPr id="0" name=""/>
        <dsp:cNvSpPr/>
      </dsp:nvSpPr>
      <dsp:spPr>
        <a:xfrm>
          <a:off x="0" y="2835124"/>
          <a:ext cx="8171528" cy="5664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023AF-EC66-4194-84F1-FE7BBEFE0502}">
      <dsp:nvSpPr>
        <dsp:cNvPr id="0" name=""/>
        <dsp:cNvSpPr/>
      </dsp:nvSpPr>
      <dsp:spPr>
        <a:xfrm>
          <a:off x="171364" y="2962585"/>
          <a:ext cx="311571" cy="3115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A2824-40F6-4112-B2DB-0D6B64F93099}">
      <dsp:nvSpPr>
        <dsp:cNvPr id="0" name=""/>
        <dsp:cNvSpPr/>
      </dsp:nvSpPr>
      <dsp:spPr>
        <a:xfrm>
          <a:off x="654299" y="2835124"/>
          <a:ext cx="7517228" cy="56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54" tIns="59954" rIns="59954" bIns="5995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Attorney</a:t>
          </a:r>
        </a:p>
      </dsp:txBody>
      <dsp:txXfrm>
        <a:off x="654299" y="2835124"/>
        <a:ext cx="7517228" cy="566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6B921-541E-4F24-BCD3-3C91D80E818B}">
      <dsp:nvSpPr>
        <dsp:cNvPr id="0" name=""/>
        <dsp:cNvSpPr/>
      </dsp:nvSpPr>
      <dsp:spPr>
        <a:xfrm>
          <a:off x="1225610" y="157923"/>
          <a:ext cx="1312857" cy="1312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7E5616-5C00-4176-BD25-762E5F2444D6}">
      <dsp:nvSpPr>
        <dsp:cNvPr id="0" name=""/>
        <dsp:cNvSpPr/>
      </dsp:nvSpPr>
      <dsp:spPr>
        <a:xfrm>
          <a:off x="6528" y="1646158"/>
          <a:ext cx="3751020" cy="5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Community Improvements</a:t>
          </a:r>
        </a:p>
      </dsp:txBody>
      <dsp:txXfrm>
        <a:off x="6528" y="1646158"/>
        <a:ext cx="3751020" cy="562653"/>
      </dsp:txXfrm>
    </dsp:sp>
    <dsp:sp modelId="{057255EC-EA6B-46A1-AB9B-B50F9F51D590}">
      <dsp:nvSpPr>
        <dsp:cNvPr id="0" name=""/>
        <dsp:cNvSpPr/>
      </dsp:nvSpPr>
      <dsp:spPr>
        <a:xfrm>
          <a:off x="6528" y="2290382"/>
          <a:ext cx="3751020" cy="194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New pool furniture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Sand filter replaced at pool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New hot water heater, Jan 2023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Pool deck power washed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Landscaping bids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New attorney’s office selected</a:t>
          </a:r>
        </a:p>
      </dsp:txBody>
      <dsp:txXfrm>
        <a:off x="6528" y="2290382"/>
        <a:ext cx="3751020" cy="1946087"/>
      </dsp:txXfrm>
    </dsp:sp>
    <dsp:sp modelId="{96F16A8D-1760-4029-B961-E48C8F858AE4}">
      <dsp:nvSpPr>
        <dsp:cNvPr id="0" name=""/>
        <dsp:cNvSpPr/>
      </dsp:nvSpPr>
      <dsp:spPr>
        <a:xfrm>
          <a:off x="5633060" y="157923"/>
          <a:ext cx="1312857" cy="1312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CF6D7E-5912-4EBC-AE3C-32F0DE51A95F}">
      <dsp:nvSpPr>
        <dsp:cNvPr id="0" name=""/>
        <dsp:cNvSpPr/>
      </dsp:nvSpPr>
      <dsp:spPr>
        <a:xfrm>
          <a:off x="4413978" y="1646158"/>
          <a:ext cx="3751020" cy="56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Community Events</a:t>
          </a:r>
        </a:p>
      </dsp:txBody>
      <dsp:txXfrm>
        <a:off x="4413978" y="1646158"/>
        <a:ext cx="3751020" cy="562653"/>
      </dsp:txXfrm>
    </dsp:sp>
    <dsp:sp modelId="{F26D3427-372D-468D-A5FE-EAE33E42F0F1}">
      <dsp:nvSpPr>
        <dsp:cNvPr id="0" name=""/>
        <dsp:cNvSpPr/>
      </dsp:nvSpPr>
      <dsp:spPr>
        <a:xfrm>
          <a:off x="4413978" y="2290382"/>
          <a:ext cx="3751020" cy="1946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Community Clean Up Day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Pool Grand Re-Opening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Trivia Night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Music Bingo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Halloween Decorating Contest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Holiday Decorating Contest</a:t>
          </a:r>
        </a:p>
      </dsp:txBody>
      <dsp:txXfrm>
        <a:off x="4413978" y="2290382"/>
        <a:ext cx="3751020" cy="1946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6C2E9-AC5C-482C-B292-A1EAE0361896}">
      <dsp:nvSpPr>
        <dsp:cNvPr id="0" name=""/>
        <dsp:cNvSpPr/>
      </dsp:nvSpPr>
      <dsp:spPr>
        <a:xfrm>
          <a:off x="0" y="3308"/>
          <a:ext cx="5514924" cy="7027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6B82C-9660-4058-91F6-C8951BD63EDF}">
      <dsp:nvSpPr>
        <dsp:cNvPr id="0" name=""/>
        <dsp:cNvSpPr/>
      </dsp:nvSpPr>
      <dsp:spPr>
        <a:xfrm>
          <a:off x="212568" y="161417"/>
          <a:ext cx="386489" cy="38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F166-B371-4DC1-8A31-E8600EA3AC10}">
      <dsp:nvSpPr>
        <dsp:cNvPr id="0" name=""/>
        <dsp:cNvSpPr/>
      </dsp:nvSpPr>
      <dsp:spPr>
        <a:xfrm>
          <a:off x="811627" y="3308"/>
          <a:ext cx="4702503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Resurfacing of the pool deck</a:t>
          </a:r>
        </a:p>
      </dsp:txBody>
      <dsp:txXfrm>
        <a:off x="811627" y="3308"/>
        <a:ext cx="4702503" cy="702707"/>
      </dsp:txXfrm>
    </dsp:sp>
    <dsp:sp modelId="{3EE40BF0-A77E-47CB-9BC5-E41C3F4724C6}">
      <dsp:nvSpPr>
        <dsp:cNvPr id="0" name=""/>
        <dsp:cNvSpPr/>
      </dsp:nvSpPr>
      <dsp:spPr>
        <a:xfrm>
          <a:off x="0" y="881692"/>
          <a:ext cx="5514924" cy="7027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CAEFD-402C-4C1B-BFDD-385E8F7E441B}">
      <dsp:nvSpPr>
        <dsp:cNvPr id="0" name=""/>
        <dsp:cNvSpPr/>
      </dsp:nvSpPr>
      <dsp:spPr>
        <a:xfrm>
          <a:off x="212568" y="1039801"/>
          <a:ext cx="386489" cy="38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EDA4C-0592-416C-8E0C-8A635B0109EB}">
      <dsp:nvSpPr>
        <dsp:cNvPr id="0" name=""/>
        <dsp:cNvSpPr/>
      </dsp:nvSpPr>
      <dsp:spPr>
        <a:xfrm>
          <a:off x="811627" y="881692"/>
          <a:ext cx="2481715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Increased Community Involvement</a:t>
          </a:r>
        </a:p>
      </dsp:txBody>
      <dsp:txXfrm>
        <a:off x="811627" y="881692"/>
        <a:ext cx="2481715" cy="702707"/>
      </dsp:txXfrm>
    </dsp:sp>
    <dsp:sp modelId="{5C635055-2F4A-43F1-A0E6-A4D9572DD6C8}">
      <dsp:nvSpPr>
        <dsp:cNvPr id="0" name=""/>
        <dsp:cNvSpPr/>
      </dsp:nvSpPr>
      <dsp:spPr>
        <a:xfrm>
          <a:off x="3293342" y="881692"/>
          <a:ext cx="2220787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We Need Everyone to be Involved</a:t>
          </a:r>
        </a:p>
      </dsp:txBody>
      <dsp:txXfrm>
        <a:off x="3293342" y="881692"/>
        <a:ext cx="2220787" cy="702707"/>
      </dsp:txXfrm>
    </dsp:sp>
    <dsp:sp modelId="{F4D618C6-A292-4203-B831-0FE05B9D2D35}">
      <dsp:nvSpPr>
        <dsp:cNvPr id="0" name=""/>
        <dsp:cNvSpPr/>
      </dsp:nvSpPr>
      <dsp:spPr>
        <a:xfrm>
          <a:off x="0" y="1760076"/>
          <a:ext cx="5514924" cy="9417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FF939-2B91-40CF-9175-DA7CF2CD0B4C}">
      <dsp:nvSpPr>
        <dsp:cNvPr id="0" name=""/>
        <dsp:cNvSpPr/>
      </dsp:nvSpPr>
      <dsp:spPr>
        <a:xfrm>
          <a:off x="212568" y="2037723"/>
          <a:ext cx="386489" cy="386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FAA1A-B50B-4DA9-BF7B-3C9068AC8A17}">
      <dsp:nvSpPr>
        <dsp:cNvPr id="0" name=""/>
        <dsp:cNvSpPr/>
      </dsp:nvSpPr>
      <dsp:spPr>
        <a:xfrm>
          <a:off x="811627" y="1879614"/>
          <a:ext cx="2481715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ARC Awareness &amp; Adherence</a:t>
          </a:r>
        </a:p>
      </dsp:txBody>
      <dsp:txXfrm>
        <a:off x="811627" y="1879614"/>
        <a:ext cx="2481715" cy="702707"/>
      </dsp:txXfrm>
    </dsp:sp>
    <dsp:sp modelId="{368F2564-290B-406E-8316-39856006BC8B}">
      <dsp:nvSpPr>
        <dsp:cNvPr id="0" name=""/>
        <dsp:cNvSpPr/>
      </dsp:nvSpPr>
      <dsp:spPr>
        <a:xfrm>
          <a:off x="3293342" y="1879614"/>
          <a:ext cx="2220787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Don’t Know if ARC Approval is Needed? Submit to be Safe</a:t>
          </a:r>
        </a:p>
      </dsp:txBody>
      <dsp:txXfrm>
        <a:off x="3293342" y="1879614"/>
        <a:ext cx="2220787" cy="702707"/>
      </dsp:txXfrm>
    </dsp:sp>
    <dsp:sp modelId="{593F3873-F86E-4577-853A-21B76E72584A}">
      <dsp:nvSpPr>
        <dsp:cNvPr id="0" name=""/>
        <dsp:cNvSpPr/>
      </dsp:nvSpPr>
      <dsp:spPr>
        <a:xfrm>
          <a:off x="0" y="2877536"/>
          <a:ext cx="5514924" cy="14715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240B2-8F55-411F-A866-D95AA646CFEA}">
      <dsp:nvSpPr>
        <dsp:cNvPr id="0" name=""/>
        <dsp:cNvSpPr/>
      </dsp:nvSpPr>
      <dsp:spPr>
        <a:xfrm>
          <a:off x="212568" y="3420057"/>
          <a:ext cx="386489" cy="3864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5F69C-3FF5-4FB5-9845-D26C4CFE05C8}">
      <dsp:nvSpPr>
        <dsp:cNvPr id="0" name=""/>
        <dsp:cNvSpPr/>
      </dsp:nvSpPr>
      <dsp:spPr>
        <a:xfrm>
          <a:off x="811627" y="3261948"/>
          <a:ext cx="2481715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Glen Laurel Crosswalk</a:t>
          </a:r>
        </a:p>
      </dsp:txBody>
      <dsp:txXfrm>
        <a:off x="811627" y="3261948"/>
        <a:ext cx="2481715" cy="702707"/>
      </dsp:txXfrm>
    </dsp:sp>
    <dsp:sp modelId="{CA7D63FF-B9DF-49FE-96BE-3381378D7D60}">
      <dsp:nvSpPr>
        <dsp:cNvPr id="0" name=""/>
        <dsp:cNvSpPr/>
      </dsp:nvSpPr>
      <dsp:spPr>
        <a:xfrm>
          <a:off x="3238556" y="3283535"/>
          <a:ext cx="2220787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Currently, this is pending with the Town of Clayton. As they must put in a sidewalk on the opposing side.</a:t>
          </a:r>
        </a:p>
      </dsp:txBody>
      <dsp:txXfrm>
        <a:off x="3238556" y="3283535"/>
        <a:ext cx="2220787" cy="702707"/>
      </dsp:txXfrm>
    </dsp:sp>
    <dsp:sp modelId="{0939DD1D-4699-456A-BDAB-093E7B1A97D5}">
      <dsp:nvSpPr>
        <dsp:cNvPr id="0" name=""/>
        <dsp:cNvSpPr/>
      </dsp:nvSpPr>
      <dsp:spPr>
        <a:xfrm>
          <a:off x="0" y="4524745"/>
          <a:ext cx="5514924" cy="7027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2121B-7E7A-4599-A1D1-A4021DB51274}">
      <dsp:nvSpPr>
        <dsp:cNvPr id="0" name=""/>
        <dsp:cNvSpPr/>
      </dsp:nvSpPr>
      <dsp:spPr>
        <a:xfrm>
          <a:off x="212568" y="4682854"/>
          <a:ext cx="386489" cy="3864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CE02D-E451-4D88-8D4C-798A7A9B0CDF}">
      <dsp:nvSpPr>
        <dsp:cNvPr id="0" name=""/>
        <dsp:cNvSpPr/>
      </dsp:nvSpPr>
      <dsp:spPr>
        <a:xfrm>
          <a:off x="811627" y="4524745"/>
          <a:ext cx="4702503" cy="702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70" tIns="74370" rIns="74370" bIns="743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Continue with the Greenway Repairs as the Budget Allows</a:t>
          </a:r>
        </a:p>
      </dsp:txBody>
      <dsp:txXfrm>
        <a:off x="811627" y="4524745"/>
        <a:ext cx="4702503" cy="702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9CB08-40B2-4715-84F9-58B607E5C432}">
      <dsp:nvSpPr>
        <dsp:cNvPr id="0" name=""/>
        <dsp:cNvSpPr/>
      </dsp:nvSpPr>
      <dsp:spPr>
        <a:xfrm>
          <a:off x="0" y="558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FF744-F8D4-4738-B983-D496368D6894}">
      <dsp:nvSpPr>
        <dsp:cNvPr id="0" name=""/>
        <dsp:cNvSpPr/>
      </dsp:nvSpPr>
      <dsp:spPr>
        <a:xfrm>
          <a:off x="0" y="55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Greg Forde</a:t>
          </a:r>
        </a:p>
      </dsp:txBody>
      <dsp:txXfrm>
        <a:off x="0" y="558"/>
        <a:ext cx="4872038" cy="652983"/>
      </dsp:txXfrm>
    </dsp:sp>
    <dsp:sp modelId="{AD50ACD8-F10E-423A-AE71-09CF1FC9675A}">
      <dsp:nvSpPr>
        <dsp:cNvPr id="0" name=""/>
        <dsp:cNvSpPr/>
      </dsp:nvSpPr>
      <dsp:spPr>
        <a:xfrm>
          <a:off x="0" y="653541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1218439"/>
                <a:satOff val="132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1218439"/>
                <a:satOff val="132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18439"/>
              <a:satOff val="13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98B93-82CE-4ACC-8F2E-49A5D06B7C4E}">
      <dsp:nvSpPr>
        <dsp:cNvPr id="0" name=""/>
        <dsp:cNvSpPr/>
      </dsp:nvSpPr>
      <dsp:spPr>
        <a:xfrm>
          <a:off x="0" y="653541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Crystal Dale</a:t>
          </a:r>
        </a:p>
      </dsp:txBody>
      <dsp:txXfrm>
        <a:off x="0" y="653541"/>
        <a:ext cx="4872038" cy="652983"/>
      </dsp:txXfrm>
    </dsp:sp>
    <dsp:sp modelId="{DE9B06DB-8A82-40FD-8452-446A4AAE9856}">
      <dsp:nvSpPr>
        <dsp:cNvPr id="0" name=""/>
        <dsp:cNvSpPr/>
      </dsp:nvSpPr>
      <dsp:spPr>
        <a:xfrm>
          <a:off x="0" y="1306524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2436877"/>
                <a:satOff val="265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2436877"/>
                <a:satOff val="26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36877"/>
              <a:satOff val="265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98E0F-69F6-4A90-865B-9F8DB4BC5F98}">
      <dsp:nvSpPr>
        <dsp:cNvPr id="0" name=""/>
        <dsp:cNvSpPr/>
      </dsp:nvSpPr>
      <dsp:spPr>
        <a:xfrm>
          <a:off x="0" y="1306524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Bill </a:t>
          </a:r>
          <a:r>
            <a:rPr lang="en-US" sz="3000" kern="1200" dirty="0" err="1"/>
            <a:t>Vitellaro</a:t>
          </a:r>
          <a:endParaRPr lang="en-US" sz="3000" kern="1200" dirty="0"/>
        </a:p>
      </dsp:txBody>
      <dsp:txXfrm>
        <a:off x="0" y="1306524"/>
        <a:ext cx="4872038" cy="652983"/>
      </dsp:txXfrm>
    </dsp:sp>
    <dsp:sp modelId="{2D6322BD-A561-4FBB-A38A-4B9EAA2CC7FE}">
      <dsp:nvSpPr>
        <dsp:cNvPr id="0" name=""/>
        <dsp:cNvSpPr/>
      </dsp:nvSpPr>
      <dsp:spPr>
        <a:xfrm>
          <a:off x="0" y="1959508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3655316"/>
                <a:satOff val="39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3655316"/>
                <a:satOff val="39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655316"/>
              <a:satOff val="397"/>
              <a:lumOff val="-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A4870-B694-4AC0-A42F-C4F4DBA14F24}">
      <dsp:nvSpPr>
        <dsp:cNvPr id="0" name=""/>
        <dsp:cNvSpPr/>
      </dsp:nvSpPr>
      <dsp:spPr>
        <a:xfrm>
          <a:off x="0" y="195950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George Concepcion</a:t>
          </a:r>
        </a:p>
      </dsp:txBody>
      <dsp:txXfrm>
        <a:off x="0" y="1959508"/>
        <a:ext cx="4872038" cy="652983"/>
      </dsp:txXfrm>
    </dsp:sp>
    <dsp:sp modelId="{0B44D0F3-7B86-4607-8BA4-7E7A6B513C3A}">
      <dsp:nvSpPr>
        <dsp:cNvPr id="0" name=""/>
        <dsp:cNvSpPr/>
      </dsp:nvSpPr>
      <dsp:spPr>
        <a:xfrm>
          <a:off x="0" y="2612491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4873755"/>
                <a:satOff val="530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4873755"/>
                <a:satOff val="530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873755"/>
              <a:satOff val="530"/>
              <a:lumOff val="-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1422F5-C30F-4A8E-8B5E-62D17428C36F}">
      <dsp:nvSpPr>
        <dsp:cNvPr id="0" name=""/>
        <dsp:cNvSpPr/>
      </dsp:nvSpPr>
      <dsp:spPr>
        <a:xfrm>
          <a:off x="0" y="2612491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VACANT </a:t>
          </a:r>
        </a:p>
      </dsp:txBody>
      <dsp:txXfrm>
        <a:off x="0" y="2612491"/>
        <a:ext cx="4872038" cy="652983"/>
      </dsp:txXfrm>
    </dsp:sp>
    <dsp:sp modelId="{F5F05027-DFA4-4004-98CA-62C480CE4C4C}">
      <dsp:nvSpPr>
        <dsp:cNvPr id="0" name=""/>
        <dsp:cNvSpPr/>
      </dsp:nvSpPr>
      <dsp:spPr>
        <a:xfrm>
          <a:off x="0" y="3265475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6092194"/>
                <a:satOff val="662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6092194"/>
                <a:satOff val="662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092194"/>
              <a:satOff val="662"/>
              <a:lumOff val="-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6FE97-2BB7-49F7-9138-DD0ED8F3B360}">
      <dsp:nvSpPr>
        <dsp:cNvPr id="0" name=""/>
        <dsp:cNvSpPr/>
      </dsp:nvSpPr>
      <dsp:spPr>
        <a:xfrm>
          <a:off x="0" y="3265475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VACANT</a:t>
          </a:r>
        </a:p>
      </dsp:txBody>
      <dsp:txXfrm>
        <a:off x="0" y="3265475"/>
        <a:ext cx="4872038" cy="652983"/>
      </dsp:txXfrm>
    </dsp:sp>
    <dsp:sp modelId="{5F6ADBED-9CC0-4A8A-AC7F-F6CA99160C55}">
      <dsp:nvSpPr>
        <dsp:cNvPr id="0" name=""/>
        <dsp:cNvSpPr/>
      </dsp:nvSpPr>
      <dsp:spPr>
        <a:xfrm>
          <a:off x="0" y="3918458"/>
          <a:ext cx="4872038" cy="0"/>
        </a:xfrm>
        <a:prstGeom prst="line">
          <a:avLst/>
        </a:prstGeom>
        <a:gradFill rotWithShape="0">
          <a:gsLst>
            <a:gs pos="0">
              <a:schemeClr val="accent5">
                <a:hueOff val="7310632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2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7310632"/>
              <a:satOff val="795"/>
              <a:lumOff val="-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FEDD0-5C0C-42FF-9406-DA2AD4DA000B}">
      <dsp:nvSpPr>
        <dsp:cNvPr id="0" name=""/>
        <dsp:cNvSpPr/>
      </dsp:nvSpPr>
      <dsp:spPr>
        <a:xfrm>
          <a:off x="0" y="3918458"/>
          <a:ext cx="4872038" cy="65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VACANT</a:t>
          </a:r>
        </a:p>
      </dsp:txBody>
      <dsp:txXfrm>
        <a:off x="0" y="3918458"/>
        <a:ext cx="4872038" cy="6529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953C8-C04B-4B80-9A95-ACB49151C687}">
      <dsp:nvSpPr>
        <dsp:cNvPr id="0" name=""/>
        <dsp:cNvSpPr/>
      </dsp:nvSpPr>
      <dsp:spPr>
        <a:xfrm>
          <a:off x="2143340" y="16949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60540-93E4-4097-987D-FDE6D1C98B88}">
      <dsp:nvSpPr>
        <dsp:cNvPr id="0" name=""/>
        <dsp:cNvSpPr/>
      </dsp:nvSpPr>
      <dsp:spPr>
        <a:xfrm>
          <a:off x="2399278" y="272887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6F5EC-C88C-489C-A611-1E502343FC30}">
      <dsp:nvSpPr>
        <dsp:cNvPr id="0" name=""/>
        <dsp:cNvSpPr/>
      </dsp:nvSpPr>
      <dsp:spPr>
        <a:xfrm>
          <a:off x="1759434" y="1591950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Thank You for Joining Us!</a:t>
          </a:r>
          <a:endParaRPr lang="en-US" sz="1800" kern="1200" dirty="0"/>
        </a:p>
      </dsp:txBody>
      <dsp:txXfrm>
        <a:off x="1759434" y="1591950"/>
        <a:ext cx="1968750" cy="720000"/>
      </dsp:txXfrm>
    </dsp:sp>
    <dsp:sp modelId="{1606C6AF-8A4F-4844-A088-64500809580B}">
      <dsp:nvSpPr>
        <dsp:cNvPr id="0" name=""/>
        <dsp:cNvSpPr/>
      </dsp:nvSpPr>
      <dsp:spPr>
        <a:xfrm>
          <a:off x="4456621" y="16949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102B9-0B67-496A-A722-7AD1168D1EA4}">
      <dsp:nvSpPr>
        <dsp:cNvPr id="0" name=""/>
        <dsp:cNvSpPr/>
      </dsp:nvSpPr>
      <dsp:spPr>
        <a:xfrm>
          <a:off x="4712559" y="272887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4D575-74F5-49EC-882A-96F42825653A}">
      <dsp:nvSpPr>
        <dsp:cNvPr id="0" name=""/>
        <dsp:cNvSpPr/>
      </dsp:nvSpPr>
      <dsp:spPr>
        <a:xfrm>
          <a:off x="4072715" y="1591950"/>
          <a:ext cx="19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1" kern="1200" dirty="0"/>
            <a:t>Questions and Comments</a:t>
          </a:r>
          <a:endParaRPr lang="en-US" sz="1800" kern="1200" dirty="0"/>
        </a:p>
      </dsp:txBody>
      <dsp:txXfrm>
        <a:off x="4072715" y="1591950"/>
        <a:ext cx="19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Presenter: Sally/Colie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Presenter: Kristie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Kristie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57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Kristie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8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Kristie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941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Kristie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07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Crystal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Crystal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Crystal</a:t>
            </a:r>
            <a:endParaRPr dirty="0"/>
          </a:p>
        </p:txBody>
      </p:sp>
      <p:sp>
        <p:nvSpPr>
          <p:cNvPr id="195" name="Google Shape;19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Greg</a:t>
            </a:r>
            <a:endParaRPr dirty="0"/>
          </a:p>
        </p:txBody>
      </p:sp>
      <p:sp>
        <p:nvSpPr>
          <p:cNvPr id="204" name="Google Shape;20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Presenter: 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3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Sally</a:t>
            </a:r>
            <a:endParaRPr dirty="0"/>
          </a:p>
        </p:txBody>
      </p:sp>
      <p:sp>
        <p:nvSpPr>
          <p:cNvPr id="90" name="Google Shape;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Speaker:</a:t>
            </a:r>
            <a:r>
              <a:rPr lang="en-US" dirty="0"/>
              <a:t>  ARC Committee</a:t>
            </a: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2" name="Google Shape;24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ARC Committee</a:t>
            </a:r>
            <a:endParaRPr dirty="0"/>
          </a:p>
        </p:txBody>
      </p:sp>
      <p:sp>
        <p:nvSpPr>
          <p:cNvPr id="249" name="Google Shape;24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Presenter: Colie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Colie</a:t>
            </a:r>
            <a:endParaRPr dirty="0"/>
          </a:p>
        </p:txBody>
      </p:sp>
      <p:sp>
        <p:nvSpPr>
          <p:cNvPr id="264" name="Google Shape;26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Presenter: Colie</a:t>
            </a:r>
            <a:endParaRPr dirty="0"/>
          </a:p>
        </p:txBody>
      </p:sp>
      <p:sp>
        <p:nvSpPr>
          <p:cNvPr id="279" name="Google Shape;27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Sally</a:t>
            </a:r>
            <a:endParaRPr dirty="0"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00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Greg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Greg</a:t>
            </a:r>
            <a:endParaRPr dirty="0"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Greg</a:t>
            </a:r>
            <a:endParaRPr dirty="0"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Presenter: Sally</a:t>
            </a:r>
            <a:endParaRPr dirty="0"/>
          </a:p>
        </p:txBody>
      </p:sp>
      <p:sp>
        <p:nvSpPr>
          <p:cNvPr id="143" name="Google Shape;14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Presenter: Kristie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54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87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7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3749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77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5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304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430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472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509550" y="1898500"/>
            <a:ext cx="81249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24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9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48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311700" y="521800"/>
            <a:ext cx="85206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93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57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0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68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24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54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11" Type="http://schemas.openxmlformats.org/officeDocument/2006/relationships/hyperlink" Target="http://www.realmanage.com/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SUMMERHA@CiraMail.com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summerlynn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2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4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2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66216" y="1447800"/>
            <a:ext cx="6619243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6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Summerlyn HOA </a:t>
            </a:r>
            <a:br>
              <a:rPr lang="en-US" sz="6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Annual Meeting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4294967295"/>
          </p:nvPr>
        </p:nvSpPr>
        <p:spPr>
          <a:xfrm>
            <a:off x="212961" y="5122862"/>
            <a:ext cx="2667647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-US" sz="1800" b="0" i="1" u="none" strike="noStrike" cap="none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January 18, 2024</a:t>
            </a:r>
            <a:endParaRPr sz="1800" b="0" i="1" u="none" strike="noStrike" cap="none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3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44" name="Oval 24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0" name="Rectangle 24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2" name="Rectangle 25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1" name="Google Shape;161;p14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10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sp>
        <p:nvSpPr>
          <p:cNvPr id="25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8EE03-6C5A-2C31-3120-67C57015C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4" y="1151672"/>
            <a:ext cx="8958371" cy="2463551"/>
          </a:xfrm>
          <a:prstGeom prst="rect">
            <a:avLst/>
          </a:prstGeom>
          <a:effectLst/>
        </p:spPr>
      </p:pic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477687" y="4854346"/>
            <a:ext cx="6862012" cy="8680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2024 Budget Review:</a:t>
            </a:r>
            <a:b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Assessments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5DFCF-3278-4EC7-9A43-E45BAD550F2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D2B38-8302-3D6E-A517-772BA9E06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78" y="1229688"/>
            <a:ext cx="9015722" cy="2024457"/>
          </a:xfrm>
          <a:prstGeom prst="rect">
            <a:avLst/>
          </a:prstGeom>
          <a:effectLst/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D56C7-7CBA-4BAE-9827-1C396241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87" y="4854345"/>
            <a:ext cx="8093622" cy="18434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2024 Budget Review: </a:t>
            </a:r>
            <a:br>
              <a:rPr lang="en-US" sz="1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Direct Operating Expenses – 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Landscape Maintenance &amp; Contract</a:t>
            </a: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Funds allocated to trimming along the greenway in 2024. </a:t>
            </a:r>
            <a:endParaRPr lang="en-US" sz="1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65712-C306-4561-B8CA-E8D15B08E3BD}"/>
              </a:ext>
            </a:extLst>
          </p:cNvPr>
          <p:cNvSpPr txBox="1"/>
          <p:nvPr/>
        </p:nvSpPr>
        <p:spPr>
          <a:xfrm>
            <a:off x="1106085" y="2320363"/>
            <a:ext cx="5364645" cy="365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324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81592-6EA9-4182-AB14-AFE5E96A75C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C0580-5237-4D9E-BD79-D73929DA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2" y="5257801"/>
            <a:ext cx="3799001" cy="8587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2024 Budget Review: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Direct Operating Expenses </a:t>
            </a:r>
            <a: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-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Pool Operating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B6E97-4F67-4DAC-B140-F07C4A51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4732253" y="4668517"/>
            <a:ext cx="4240013" cy="206222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>
              <a:spcBef>
                <a:spcPts val="1000"/>
              </a:spcBef>
              <a:buSzPct val="80000"/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Contract</a:t>
            </a:r>
          </a:p>
          <a:p>
            <a:pPr defTabSz="457200">
              <a:spcBef>
                <a:spcPts val="1000"/>
              </a:spcBef>
              <a:buSzPct val="80000"/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Pool Other – Misc. Items</a:t>
            </a:r>
          </a:p>
          <a:p>
            <a:pPr defTabSz="457200">
              <a:spcBef>
                <a:spcPts val="1000"/>
              </a:spcBef>
              <a:buSzPct val="80000"/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Permits</a:t>
            </a:r>
          </a:p>
          <a:p>
            <a:pPr defTabSz="457200">
              <a:spcBef>
                <a:spcPts val="1000"/>
              </a:spcBef>
              <a:buSzPct val="80000"/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Repairs</a:t>
            </a:r>
          </a:p>
          <a:p>
            <a:pPr defTabSz="457200">
              <a:spcBef>
                <a:spcPts val="1000"/>
              </a:spcBef>
              <a:buSzPct val="80000"/>
            </a:pP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Supplies outside of contract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6AAD8-2C29-075C-2A13-5A373EBFE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82" y="1000768"/>
            <a:ext cx="8497486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6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2DE58-A41A-4392-A5FD-9C26B84F971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 b="0" i="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 sz="2800" b="0" i="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DEBAF-F3C2-4879-B62D-D931BB2B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645920"/>
            <a:ext cx="264215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>
              <a:lnSpc>
                <a:spcPct val="90000"/>
              </a:lnSpc>
              <a:spcBef>
                <a:spcPct val="0"/>
              </a:spcBef>
            </a:pPr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2024 Budget Review: </a:t>
            </a:r>
            <a:b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Direct Operating Expenses Continued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1D247-CAB7-4258-BA2A-08779114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81" y="1253764"/>
            <a:ext cx="4702076" cy="522244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800" dirty="0"/>
              <a:t>Total of Direct Operating Expenses: 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$ 123,004</a:t>
            </a:r>
          </a:p>
          <a:p>
            <a:pPr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Direct Operating Expenses also include: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Keys and Locks Maintenance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Security and Patrol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Taxes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Telephone (required at pool)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Trash Removal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Water and Wastewater</a:t>
            </a:r>
          </a:p>
          <a:p>
            <a:pPr lvl="2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Electricity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3E082-B215-40B6-972A-754D0CA8015D}"/>
              </a:ext>
            </a:extLst>
          </p:cNvPr>
          <p:cNvSpPr txBox="1"/>
          <p:nvPr/>
        </p:nvSpPr>
        <p:spPr>
          <a:xfrm>
            <a:off x="291776" y="2449866"/>
            <a:ext cx="2895883" cy="3709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137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0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A15A5-4999-4D2E-AD65-7B4C4CCC0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2024 Budget Review: </a:t>
            </a:r>
            <a:b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and Admin Expenses</a:t>
            </a:r>
            <a:endParaRPr lang="en-US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93E84-BB05-410C-9B17-63C21E09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433" y="833041"/>
            <a:ext cx="4799948" cy="53934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800" dirty="0"/>
              <a:t>Total of General and Administrative Expenses: </a:t>
            </a: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$ 58,404</a:t>
            </a:r>
          </a:p>
          <a:p>
            <a:pPr lvl="1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800" dirty="0"/>
              <a:t>Items include: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Accounting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Legal (Attorney outside of collections)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Legal Collection Fee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Homeowner Activities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Insurance: General, Property &amp; Liability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Management Fee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Administration: Coupon Books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600" dirty="0"/>
              <a:t>Administration: Misc</a:t>
            </a:r>
            <a:r>
              <a:rPr lang="en-US" sz="1400" dirty="0"/>
              <a:t>. </a:t>
            </a:r>
          </a:p>
          <a:p>
            <a:pPr lvl="2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  <a:p>
            <a:pPr lvl="1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EC96C-69A0-4BBA-BF46-A2F8AD8EBC4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11959" y="6400005"/>
            <a:ext cx="474845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9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 sz="900" b="0" i="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1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05" name="Oval 20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5012871" y="1447800"/>
            <a:ext cx="3298371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4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Community Awareness</a:t>
            </a:r>
          </a:p>
        </p:txBody>
      </p:sp>
      <p:pic>
        <p:nvPicPr>
          <p:cNvPr id="122" name="Graphic 121" descr="Group">
            <a:extLst>
              <a:ext uri="{FF2B5EF4-FFF2-40B4-BE49-F238E27FC236}">
                <a16:creationId xmlns:a16="http://schemas.microsoft.com/office/drawing/2014/main" id="{C2248E5E-C8FA-45AC-87CA-CC2B1C8BF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890" y="1384808"/>
            <a:ext cx="4087918" cy="4087918"/>
          </a:xfrm>
          <a:prstGeom prst="rect">
            <a:avLst/>
          </a:prstGeom>
          <a:effectLst/>
        </p:spPr>
      </p:pic>
      <p:sp>
        <p:nvSpPr>
          <p:cNvPr id="182" name="Google Shape;182;p17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15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6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71" name="Oval 27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77" name="Rectangle 27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sp>
        <p:nvSpPr>
          <p:cNvPr id="190" name="Google Shape;190;p18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16</a:t>
            </a:fld>
            <a:endParaRPr lang="en-US" sz="28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A33BB-2222-480E-A109-2352371B8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89" y="2669685"/>
            <a:ext cx="5119251" cy="25881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5459697" y="1976980"/>
            <a:ext cx="3311470" cy="4196185"/>
          </a:xfrm>
          <a:prstGeom prst="rect">
            <a:avLst/>
          </a:prstGeom>
        </p:spPr>
        <p:txBody>
          <a:bodyPr spcFirstLastPara="1" vert="horz" lIns="91440" tIns="45720" rIns="91440" bIns="45720" numCol="1" rtlCol="0" anchorCtr="0">
            <a:normAutofit/>
          </a:bodyPr>
          <a:lstStyle/>
          <a:p>
            <a:pPr marL="152400" lvl="0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/>
              <a:t>Official Summerlyn Website</a:t>
            </a:r>
          </a:p>
          <a:p>
            <a:pPr marL="635000" lvl="1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>
                <a:hlinkClick r:id="rId9"/>
              </a:rPr>
              <a:t>http://www.summerlynnc.org</a:t>
            </a:r>
            <a:endParaRPr lang="en-US" sz="1300" dirty="0"/>
          </a:p>
          <a:p>
            <a:pPr marL="152400" lvl="0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/>
              <a:t>Nextdoor</a:t>
            </a:r>
          </a:p>
          <a:p>
            <a:pPr marL="152400" lvl="0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/>
              <a:t>Facebook</a:t>
            </a:r>
          </a:p>
          <a:p>
            <a:pPr marL="609600" lvl="1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/>
              <a:t>Summerlyn Subdivision-Clayton, NC</a:t>
            </a:r>
          </a:p>
          <a:p>
            <a:pPr marL="152400" marR="0" lvl="0" indent="0" defTabSz="457200" fontAlgn="auto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Community Email Blasts and Portal Announcements</a:t>
            </a:r>
          </a:p>
          <a:p>
            <a:pPr marL="152400" marR="0" lvl="0" indent="0" defTabSz="457200" fontAlgn="auto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3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Colie </a:t>
            </a:r>
            <a:r>
              <a:rPr kumimoji="0" lang="en-US" sz="130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Botto</a:t>
            </a:r>
            <a:r>
              <a:rPr kumimoji="0" lang="en-US" sz="13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Property Manager</a:t>
            </a:r>
          </a:p>
          <a:p>
            <a:pPr marL="609600" lvl="1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  <a:defRPr/>
            </a:pPr>
            <a:r>
              <a:rPr lang="en-US" sz="1300" dirty="0">
                <a:effectLst/>
                <a:hlinkClick r:id="rId10" tooltip="mailto:SUMMERHA@CiraMail.com"/>
              </a:rPr>
              <a:t>SUMMERHA@CiraMail.com</a:t>
            </a:r>
            <a:endParaRPr lang="en-US" sz="1300" dirty="0">
              <a:effectLst/>
            </a:endParaRPr>
          </a:p>
          <a:p>
            <a:pPr marL="571500" lvl="1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dirty="0">
                <a:effectLst/>
              </a:rPr>
              <a:t>866-4-REALSERVICE (866-473-2573)</a:t>
            </a:r>
          </a:p>
          <a:p>
            <a:pPr marL="571500" lvl="1" indent="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sz="1300" u="sng" dirty="0">
                <a:effectLst/>
                <a:hlinkClick r:id="rId11" tooltip="http://www.realmanage.com/"/>
              </a:rPr>
              <a:t>www.realmanage.com</a:t>
            </a:r>
            <a:endParaRPr lang="en-US" sz="1300" dirty="0">
              <a:effectLst/>
            </a:endParaRPr>
          </a:p>
          <a:p>
            <a:pPr lvl="1" indent="-304800" defTabSz="457200">
              <a:lnSpc>
                <a:spcPct val="105000"/>
              </a:lnSpc>
              <a:spcBef>
                <a:spcPts val="1000"/>
              </a:spcBef>
              <a:buSzPct val="80000"/>
              <a:buFont typeface="Wingdings 3" charset="2"/>
              <a:buChar char=""/>
              <a:defRPr/>
            </a:pPr>
            <a:endParaRPr kumimoji="0" lang="en-US" sz="130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09" name="Oval 20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Resident Involvement</a:t>
            </a:r>
          </a:p>
        </p:txBody>
      </p:sp>
      <p:sp>
        <p:nvSpPr>
          <p:cNvPr id="21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1" name="Freeform: Shape 22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7"/>
          <a:srcRect l="26132" r="22059" b="-1"/>
          <a:stretch/>
        </p:blipFill>
        <p:spPr>
          <a:xfrm>
            <a:off x="4570494" y="1210085"/>
            <a:ext cx="4087416" cy="4437827"/>
          </a:xfrm>
          <a:prstGeom prst="rect">
            <a:avLst/>
          </a:prstGeom>
          <a:noFill/>
          <a:effectLst/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9" name="Google Shape;199;p19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17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1"/>
          </p:nvPr>
        </p:nvSpPr>
        <p:spPr>
          <a:xfrm>
            <a:off x="179109" y="2438400"/>
            <a:ext cx="3432471" cy="378541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810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</a:rPr>
              <a:t>Committees</a:t>
            </a:r>
          </a:p>
          <a:p>
            <a:pPr marL="457200" lvl="0" indent="-2286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rgbClr val="EBEBEB"/>
              </a:solidFill>
            </a:endParaRPr>
          </a:p>
          <a:p>
            <a:pPr marL="914400" lvl="1" indent="-3429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</a:rPr>
              <a:t>Beautification</a:t>
            </a:r>
          </a:p>
          <a:p>
            <a:pPr marL="914400" lvl="1" indent="-3429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</a:rPr>
              <a:t>Social</a:t>
            </a:r>
          </a:p>
          <a:p>
            <a:pPr marL="914400" lvl="1" indent="-3429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</a:rPr>
              <a:t>Yard of the Month – Holiday Edition</a:t>
            </a:r>
          </a:p>
          <a:p>
            <a:pPr marL="914400" lvl="1" indent="-3429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</a:rPr>
              <a:t>Community Engagement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Google Shape;206;p20"/>
          <p:cNvSpPr txBox="1">
            <a:spLocks noGrp="1"/>
          </p:cNvSpPr>
          <p:nvPr>
            <p:ph type="title"/>
          </p:nvPr>
        </p:nvSpPr>
        <p:spPr>
          <a:xfrm>
            <a:off x="3654009" y="1447800"/>
            <a:ext cx="3916743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Reserve Projects</a:t>
            </a:r>
          </a:p>
        </p:txBody>
      </p:sp>
      <p:sp>
        <p:nvSpPr>
          <p:cNvPr id="100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Freeform: Shape 101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61473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7" name="Google Shape;207;p20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18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Graphic 82" descr="Checkmark">
            <a:extLst>
              <a:ext uri="{FF2B5EF4-FFF2-40B4-BE49-F238E27FC236}">
                <a16:creationId xmlns:a16="http://schemas.microsoft.com/office/drawing/2014/main" id="{D8EC42B4-722A-4F82-AA80-FBE4308C09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3EBB7-8026-4083-AAFB-7DBFE939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6"/>
            <a:ext cx="4212163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3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Reserve Projects</a:t>
            </a:r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3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641798" y="1355484"/>
            <a:ext cx="6858001" cy="4147033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Graphic 7" descr="Street">
            <a:extLst>
              <a:ext uri="{FF2B5EF4-FFF2-40B4-BE49-F238E27FC236}">
                <a16:creationId xmlns:a16="http://schemas.microsoft.com/office/drawing/2014/main" id="{2059D08F-C7A8-40D3-ADD4-DE8A24388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2806" y="1936446"/>
            <a:ext cx="2985104" cy="2985104"/>
          </a:xfrm>
          <a:prstGeom prst="rect">
            <a:avLst/>
          </a:prstGeom>
          <a:effectLst/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65270-1867-484F-A1D7-164C48ABAB1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FA5A-427F-41EE-8D18-779062F8C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358" y="1936446"/>
            <a:ext cx="4212162" cy="3785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lvl="0" indent="-3302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Pool deck resurfacing due to cracking of concrete resulting in major cost if not addressed. (1-2 years)</a:t>
            </a:r>
          </a:p>
          <a:p>
            <a:pPr marL="457200" lvl="0" indent="-3302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Continue with the Greenway Repairs as the Budget Allows</a:t>
            </a:r>
          </a:p>
          <a:p>
            <a:pPr marL="457200" lvl="0" indent="-3302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Deep trim of bushes along Glen Laurel</a:t>
            </a:r>
          </a:p>
          <a:p>
            <a:pPr marL="457200" lvl="0" indent="-3302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Deep trim of wood line along Greenway. 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2" name="Oval 15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58" name="Rectangle 15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sz="2800">
                <a:solidFill>
                  <a:srgbClr val="F2F2F2"/>
                </a:solidFill>
              </a:rPr>
              <a:t>Agenda</a:t>
            </a: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graphicFrame>
        <p:nvGraphicFramePr>
          <p:cNvPr id="144" name="Google Shape;93;p2">
            <a:extLst>
              <a:ext uri="{FF2B5EF4-FFF2-40B4-BE49-F238E27FC236}">
                <a16:creationId xmlns:a16="http://schemas.microsoft.com/office/drawing/2014/main" id="{2D3DA781-A24F-32B7-67C9-7421F2D84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105091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3654009" y="1447800"/>
            <a:ext cx="3916743" cy="33295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45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Architectural Review Committee</a:t>
            </a:r>
          </a:p>
        </p:txBody>
      </p:sp>
      <p:sp>
        <p:nvSpPr>
          <p:cNvPr id="259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1" name="Freeform: Shape 260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61473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5" name="Google Shape;245;p26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20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1" name="Graphic 120" descr="Meeting">
            <a:extLst>
              <a:ext uri="{FF2B5EF4-FFF2-40B4-BE49-F238E27FC236}">
                <a16:creationId xmlns:a16="http://schemas.microsoft.com/office/drawing/2014/main" id="{EC7ED2C6-FD22-4030-8756-9559B564F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5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61" name="Oval 26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9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669147" y="5257800"/>
            <a:ext cx="7805701" cy="8680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sz="3300" dirty="0">
                <a:solidFill>
                  <a:srgbClr val="EBEBEB"/>
                </a:solidFill>
              </a:rPr>
              <a:t>Summerlyn ARC Submission Process</a:t>
            </a:r>
          </a:p>
        </p:txBody>
      </p:sp>
      <p:sp>
        <p:nvSpPr>
          <p:cNvPr id="252" name="Google Shape;252;p27"/>
          <p:cNvSpPr txBox="1">
            <a:spLocks noGrp="1"/>
          </p:cNvSpPr>
          <p:nvPr>
            <p:ph type="sldNum" idx="12"/>
          </p:nvPr>
        </p:nvSpPr>
        <p:spPr>
          <a:xfrm>
            <a:off x="8351988" y="5826454"/>
            <a:ext cx="628649" cy="83342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21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A1D34-87EC-4FE1-96C4-5C93AF927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12778"/>
            <a:ext cx="9144001" cy="475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/>
          </p:nvPr>
        </p:nvSpPr>
        <p:spPr>
          <a:xfrm>
            <a:off x="741520" y="1063416"/>
            <a:ext cx="4525805" cy="481173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53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Board Membership Voting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0549" y="0"/>
            <a:ext cx="24117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5008" y="0"/>
            <a:ext cx="107899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290179" y="295729"/>
            <a:ext cx="628650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22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71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71" name="Picture 273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76" name="Oval 275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82" name="Rectangle 281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Aft>
                <a:spcPts val="0"/>
              </a:spcAft>
              <a:buSzPts val="3200"/>
            </a:pPr>
            <a:r>
              <a:rPr lang="en-US" sz="2800">
                <a:solidFill>
                  <a:srgbClr val="F2F2F2"/>
                </a:solidFill>
              </a:rPr>
              <a:t>Board of Directors - Openings</a:t>
            </a:r>
          </a:p>
        </p:txBody>
      </p:sp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7" name="Google Shape;267;p29"/>
          <p:cNvSpPr txBox="1"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sym typeface="Lato"/>
              </a:rPr>
              <a:pPr lvl="0" indent="0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23</a:t>
            </a:fld>
            <a:endParaRPr lang="en-US" sz="2800">
              <a:solidFill>
                <a:srgbClr val="FFFFFF"/>
              </a:solidFill>
              <a:sym typeface="Lato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F00AE9-5975-EF46-060C-7E5DA6E78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343822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84" name="Google Shape;281;p30">
            <a:extLst>
              <a:ext uri="{FF2B5EF4-FFF2-40B4-BE49-F238E27FC236}">
                <a16:creationId xmlns:a16="http://schemas.microsoft.com/office/drawing/2014/main" id="{56E3DFAD-0B3E-4B44-A896-77BAC9D5F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393080"/>
              </p:ext>
            </p:extLst>
          </p:nvPr>
        </p:nvGraphicFramePr>
        <p:xfrm>
          <a:off x="567775" y="433925"/>
          <a:ext cx="7800900" cy="23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83" name="Oval 18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3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490721" y="1266958"/>
            <a:ext cx="5106271" cy="452845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6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CEBE3-B6A9-4A69-A0DB-31C0269A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98" y="137383"/>
            <a:ext cx="3117362" cy="2008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200" b="1" dirty="0">
                <a:solidFill>
                  <a:srgbClr val="F2F2F2"/>
                </a:solidFill>
              </a:rPr>
              <a:t>Board of Directors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6EFEC0-3414-4A6C-89A0-6B1D5CF5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indent="0" defTabSz="91440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</a:rPr>
              <a:pPr lvl="0" indent="0" defTabSz="914400"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33" name="Text Placeholder 7">
            <a:extLst>
              <a:ext uri="{FF2B5EF4-FFF2-40B4-BE49-F238E27FC236}">
                <a16:creationId xmlns:a16="http://schemas.microsoft.com/office/drawing/2014/main" id="{10EE4162-D7F6-4C62-3718-E2AFD0E3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816674"/>
              </p:ext>
            </p:extLst>
          </p:nvPr>
        </p:nvGraphicFramePr>
        <p:xfrm>
          <a:off x="4206478" y="965199"/>
          <a:ext cx="4211240" cy="525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14B28F-828C-4BCB-AF8F-7D78F5587162}"/>
              </a:ext>
            </a:extLst>
          </p:cNvPr>
          <p:cNvSpPr txBox="1"/>
          <p:nvPr/>
        </p:nvSpPr>
        <p:spPr>
          <a:xfrm>
            <a:off x="163099" y="3657600"/>
            <a:ext cx="2821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Committees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Social/Community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Beautification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Landscaping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Others as needed</a:t>
            </a:r>
          </a:p>
        </p:txBody>
      </p:sp>
    </p:spTree>
    <p:extLst>
      <p:ext uri="{BB962C8B-B14F-4D97-AF65-F5344CB8AC3E}">
        <p14:creationId xmlns:p14="http://schemas.microsoft.com/office/powerpoint/2010/main" val="287934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74" name="Oval 17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2" name="Rectangle 181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5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3490721" y="1266958"/>
            <a:ext cx="5106271" cy="452845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4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Challenges, Accomplishments &amp; Goals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17" name="Oval 21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dirty="0">
                <a:solidFill>
                  <a:srgbClr val="EBEBEB"/>
                </a:solidFill>
              </a:rPr>
              <a:t>2023 Challenges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Google Shape;131;p6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r>
              <a:rPr 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t>6</a:t>
            </a:r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" name="Google Shape;130;p6">
            <a:extLst>
              <a:ext uri="{FF2B5EF4-FFF2-40B4-BE49-F238E27FC236}">
                <a16:creationId xmlns:a16="http://schemas.microsoft.com/office/drawing/2014/main" id="{C751DAED-EB81-4F4B-8E7C-D3EA02946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55344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2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49" name="Picture 22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50" name="Oval 23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1" name="Picture 23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52" name="Picture 23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3" name="Rectangle 23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Rectangle 23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>
                <a:solidFill>
                  <a:srgbClr val="EBEBEB"/>
                </a:solidFill>
              </a:rPr>
              <a:t>2023 Accomplishments</a:t>
            </a:r>
          </a:p>
        </p:txBody>
      </p:sp>
      <p:sp>
        <p:nvSpPr>
          <p:cNvPr id="256" name="Rectangle 24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9" name="Google Shape;139;p7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7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sp>
        <p:nvSpPr>
          <p:cNvPr id="257" name="Freeform: Shape 24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1" name="Google Shape;138;p7">
            <a:extLst>
              <a:ext uri="{FF2B5EF4-FFF2-40B4-BE49-F238E27FC236}">
                <a16:creationId xmlns:a16="http://schemas.microsoft.com/office/drawing/2014/main" id="{DCF10A98-DA15-4C39-B2BC-689BD307C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951960"/>
              </p:ext>
            </p:extLst>
          </p:nvPr>
        </p:nvGraphicFramePr>
        <p:xfrm>
          <a:off x="570904" y="2225702"/>
          <a:ext cx="8171528" cy="439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  <a:buSzPts val="3200"/>
            </a:pPr>
            <a:r>
              <a:rPr lang="en-US" sz="2800">
                <a:solidFill>
                  <a:srgbClr val="F2F2F2"/>
                </a:solidFill>
              </a:rPr>
              <a:t>Short Term Goals (1-3 Years)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7" name="Google Shape;147;p11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Lato"/>
              </a:rPr>
              <a:pPr lvl="0" indent="0" algn="ctr" defTabSz="914400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8</a:t>
            </a:fld>
            <a:endParaRPr lang="en-US" sz="2800">
              <a:solidFill>
                <a:srgbClr val="FFFFFF"/>
              </a:solidFill>
              <a:latin typeface="+mn-lt"/>
              <a:ea typeface="+mn-ea"/>
              <a:cs typeface="+mn-cs"/>
              <a:sym typeface="Lato"/>
            </a:endParaRPr>
          </a:p>
        </p:txBody>
      </p:sp>
      <p:graphicFrame>
        <p:nvGraphicFramePr>
          <p:cNvPr id="149" name="Google Shape;146;p11">
            <a:extLst>
              <a:ext uri="{FF2B5EF4-FFF2-40B4-BE49-F238E27FC236}">
                <a16:creationId xmlns:a16="http://schemas.microsoft.com/office/drawing/2014/main" id="{D34696C2-BE32-4E39-A1F0-6D3A98AD5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609579"/>
              </p:ext>
            </p:extLst>
          </p:nvPr>
        </p:nvGraphicFramePr>
        <p:xfrm>
          <a:off x="3540586" y="1258529"/>
          <a:ext cx="5514924" cy="52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4" name="Google Shape;154;p13"/>
          <p:cNvSpPr txBox="1">
            <a:spLocks noGrp="1"/>
          </p:cNvSpPr>
          <p:nvPr>
            <p:ph type="sldNum" idx="12"/>
          </p:nvPr>
        </p:nvSpPr>
        <p:spPr>
          <a:xfrm>
            <a:off x="7764405" y="295729"/>
            <a:ext cx="628649" cy="76768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algn="ctr"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US"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lvl="0" indent="0" algn="ctr">
                <a:spcBef>
                  <a:spcPts val="0"/>
                </a:spcBef>
                <a:spcAft>
                  <a:spcPts val="600"/>
                </a:spcAft>
                <a:buSzPts val="1000"/>
                <a:buNone/>
              </a:pPr>
              <a:t>9</a:t>
            </a:fld>
            <a:endParaRPr lang="en-US" sz="2800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3490721" y="1266958"/>
            <a:ext cx="5106271" cy="452845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457200">
              <a:spcBef>
                <a:spcPct val="0"/>
              </a:spcBef>
              <a:spcAft>
                <a:spcPts val="0"/>
              </a:spcAft>
              <a:buSzPts val="4800"/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HOA Budget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527</TotalTime>
  <Words>639</Words>
  <Application>Microsoft Office PowerPoint</Application>
  <PresentationFormat>On-screen Show (4:3)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 3</vt:lpstr>
      <vt:lpstr>Century Gothic</vt:lpstr>
      <vt:lpstr>Lato</vt:lpstr>
      <vt:lpstr>Ion</vt:lpstr>
      <vt:lpstr>Summerlyn HOA  Annual Meeting</vt:lpstr>
      <vt:lpstr>Agenda</vt:lpstr>
      <vt:lpstr>Introductions</vt:lpstr>
      <vt:lpstr>Board of Directors</vt:lpstr>
      <vt:lpstr>Challenges, Accomplishments &amp; Goals</vt:lpstr>
      <vt:lpstr>2023 Challenges</vt:lpstr>
      <vt:lpstr>2023 Accomplishments</vt:lpstr>
      <vt:lpstr>Short Term Goals (1-3 Years)</vt:lpstr>
      <vt:lpstr>HOA Budget</vt:lpstr>
      <vt:lpstr>2024 Budget Review: Assessments</vt:lpstr>
      <vt:lpstr>2024 Budget Review:  Direct Operating Expenses – Landscape Maintenance &amp; Contract  Funds allocated to trimming along the greenway in 2024. </vt:lpstr>
      <vt:lpstr>2024 Budget Review: Direct Operating Expenses - Pool Operating</vt:lpstr>
      <vt:lpstr>2024 Budget Review:  Direct Operating Expenses Continued</vt:lpstr>
      <vt:lpstr>2024 Budget Review:  General and Admin Expenses</vt:lpstr>
      <vt:lpstr>Community Awareness</vt:lpstr>
      <vt:lpstr>Communication</vt:lpstr>
      <vt:lpstr>Resident Involvement</vt:lpstr>
      <vt:lpstr>Reserve Projects</vt:lpstr>
      <vt:lpstr>Reserve Projects</vt:lpstr>
      <vt:lpstr>Architectural Review Committee</vt:lpstr>
      <vt:lpstr>Summerlyn ARC Submission Process</vt:lpstr>
      <vt:lpstr>Board Membership Voting</vt:lpstr>
      <vt:lpstr>Board of Directors - Openings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Summerlyn HOA Annual Meeting</dc:title>
  <dc:creator>Jacqueline S. Draughn</dc:creator>
  <cp:lastModifiedBy>Sally King</cp:lastModifiedBy>
  <cp:revision>36</cp:revision>
  <dcterms:modified xsi:type="dcterms:W3CDTF">2024-01-17T16:27:43Z</dcterms:modified>
</cp:coreProperties>
</file>