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30"/>
  </p:notesMasterIdLst>
  <p:sldIdLst>
    <p:sldId id="256" r:id="rId2"/>
    <p:sldId id="257" r:id="rId3"/>
    <p:sldId id="258" r:id="rId4"/>
    <p:sldId id="285" r:id="rId5"/>
    <p:sldId id="260" r:id="rId6"/>
    <p:sldId id="261" r:id="rId7"/>
    <p:sldId id="262" r:id="rId8"/>
    <p:sldId id="263" r:id="rId9"/>
    <p:sldId id="264" r:id="rId10"/>
    <p:sldId id="265" r:id="rId11"/>
    <p:sldId id="281" r:id="rId12"/>
    <p:sldId id="282" r:id="rId13"/>
    <p:sldId id="283" r:id="rId14"/>
    <p:sldId id="284" r:id="rId15"/>
    <p:sldId id="268" r:id="rId16"/>
    <p:sldId id="269" r:id="rId17"/>
    <p:sldId id="270" r:id="rId18"/>
    <p:sldId id="271" r:id="rId19"/>
    <p:sldId id="272" r:id="rId20"/>
    <p:sldId id="273" r:id="rId21"/>
    <p:sldId id="286" r:id="rId22"/>
    <p:sldId id="287" r:id="rId23"/>
    <p:sldId id="280" r:id="rId24"/>
    <p:sldId id="275" r:id="rId25"/>
    <p:sldId id="276" r:id="rId26"/>
    <p:sldId id="277" r:id="rId27"/>
    <p:sldId id="278" r:id="rId28"/>
    <p:sldId id="279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Lato" panose="020F0502020204030203" pitchFamily="34" charset="0"/>
      <p:regular r:id="rId39"/>
      <p:bold r:id="rId40"/>
      <p:italic r:id="rId41"/>
      <p:boldItalic r:id="rId42"/>
    </p:embeddedFont>
    <p:embeddedFont>
      <p:font typeface="Wingdings 3" panose="05040102010807070707" pitchFamily="18" charset="2"/>
      <p:regular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jlnZMfc4UnnM8MyxBnOC5D2Wyy6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ly King" initials="SK" lastIdx="1" clrIdx="0">
    <p:extLst>
      <p:ext uri="{19B8F6BF-5375-455C-9EA6-DF929625EA0E}">
        <p15:presenceInfo xmlns:p15="http://schemas.microsoft.com/office/powerpoint/2012/main" userId="S::Sally.King@ppdi.com::3d12e5e8-edbd-4952-92f5-8a6f704e16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EC1AE0-F5B4-486A-A162-049C10C0B28B}" v="1" dt="2023-01-12T00:36:18.717"/>
  </p1510:revLst>
</p1510:revInfo>
</file>

<file path=ppt/tableStyles.xml><?xml version="1.0" encoding="utf-8"?>
<a:tblStyleLst xmlns:a="http://schemas.openxmlformats.org/drawingml/2006/main" def="{6D9C1AC8-85A7-4C1B-9123-0B92A5DB5E9F}">
  <a:tblStyle styleId="{6D9C1AC8-85A7-4C1B-9123-0B92A5DB5E9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152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ly King" userId="3d12e5e8-edbd-4952-92f5-8a6f704e1667" providerId="ADAL" clId="{0440D2BA-8BE9-4C9A-A099-C33D8459BB86}"/>
    <pc:docChg chg="undo custSel addSld delSld modSld">
      <pc:chgData name="Sally King" userId="3d12e5e8-edbd-4952-92f5-8a6f704e1667" providerId="ADAL" clId="{0440D2BA-8BE9-4C9A-A099-C33D8459BB86}" dt="2022-12-13T19:54:54.715" v="3601"/>
      <pc:docMkLst>
        <pc:docMk/>
      </pc:docMkLst>
      <pc:sldChg chg="modSp mod">
        <pc:chgData name="Sally King" userId="3d12e5e8-edbd-4952-92f5-8a6f704e1667" providerId="ADAL" clId="{0440D2BA-8BE9-4C9A-A099-C33D8459BB86}" dt="2022-12-12T15:57:43.010" v="15" actId="20577"/>
        <pc:sldMkLst>
          <pc:docMk/>
          <pc:sldMk cId="0" sldId="256"/>
        </pc:sldMkLst>
        <pc:spChg chg="mod">
          <ac:chgData name="Sally King" userId="3d12e5e8-edbd-4952-92f5-8a6f704e1667" providerId="ADAL" clId="{0440D2BA-8BE9-4C9A-A099-C33D8459BB86}" dt="2022-12-12T15:57:43.010" v="15" actId="20577"/>
          <ac:spMkLst>
            <pc:docMk/>
            <pc:sldMk cId="0" sldId="256"/>
            <ac:spMk id="86" creationId="{00000000-0000-0000-0000-000000000000}"/>
          </ac:spMkLst>
        </pc:spChg>
      </pc:sldChg>
      <pc:sldChg chg="addSp delSp modSp mod setBg setClrOvrMap">
        <pc:chgData name="Sally King" userId="3d12e5e8-edbd-4952-92f5-8a6f704e1667" providerId="ADAL" clId="{0440D2BA-8BE9-4C9A-A099-C33D8459BB86}" dt="2022-12-13T19:54:54.715" v="3601"/>
        <pc:sldMkLst>
          <pc:docMk/>
          <pc:sldMk cId="0" sldId="262"/>
        </pc:sldMkLst>
        <pc:spChg chg="mod">
          <ac:chgData name="Sally King" userId="3d12e5e8-edbd-4952-92f5-8a6f704e1667" providerId="ADAL" clId="{0440D2BA-8BE9-4C9A-A099-C33D8459BB86}" dt="2022-12-13T19:52:07.164" v="3576" actId="26606"/>
          <ac:spMkLst>
            <pc:docMk/>
            <pc:sldMk cId="0" sldId="262"/>
            <ac:spMk id="137" creationId="{00000000-0000-0000-0000-000000000000}"/>
          </ac:spMkLst>
        </pc:spChg>
        <pc:spChg chg="mod">
          <ac:chgData name="Sally King" userId="3d12e5e8-edbd-4952-92f5-8a6f704e1667" providerId="ADAL" clId="{0440D2BA-8BE9-4C9A-A099-C33D8459BB86}" dt="2022-12-13T19:52:07.164" v="3576" actId="26606"/>
          <ac:spMkLst>
            <pc:docMk/>
            <pc:sldMk cId="0" sldId="262"/>
            <ac:spMk id="139" creationId="{00000000-0000-0000-0000-000000000000}"/>
          </ac:spMkLst>
        </pc:spChg>
        <pc:spChg chg="del">
          <ac:chgData name="Sally King" userId="3d12e5e8-edbd-4952-92f5-8a6f704e1667" providerId="ADAL" clId="{0440D2BA-8BE9-4C9A-A099-C33D8459BB86}" dt="2022-12-13T19:52:07.164" v="3576" actId="26606"/>
          <ac:spMkLst>
            <pc:docMk/>
            <pc:sldMk cId="0" sldId="262"/>
            <ac:spMk id="196" creationId="{C393B4A7-6ABF-423D-A762-3CDB4897A833}"/>
          </ac:spMkLst>
        </pc:spChg>
        <pc:spChg chg="del">
          <ac:chgData name="Sally King" userId="3d12e5e8-edbd-4952-92f5-8a6f704e1667" providerId="ADAL" clId="{0440D2BA-8BE9-4C9A-A099-C33D8459BB86}" dt="2022-12-13T19:52:07.164" v="3576" actId="26606"/>
          <ac:spMkLst>
            <pc:docMk/>
            <pc:sldMk cId="0" sldId="262"/>
            <ac:spMk id="202" creationId="{01AD250C-F2EA-449F-9B14-DF5BB674C500}"/>
          </ac:spMkLst>
        </pc:spChg>
        <pc:spChg chg="del">
          <ac:chgData name="Sally King" userId="3d12e5e8-edbd-4952-92f5-8a6f704e1667" providerId="ADAL" clId="{0440D2BA-8BE9-4C9A-A099-C33D8459BB86}" dt="2022-12-13T19:52:07.164" v="3576" actId="26606"/>
          <ac:spMkLst>
            <pc:docMk/>
            <pc:sldMk cId="0" sldId="262"/>
            <ac:spMk id="204" creationId="{B5541CD5-D7AC-4686-8783-CF5D1D4FC266}"/>
          </ac:spMkLst>
        </pc:spChg>
        <pc:spChg chg="del">
          <ac:chgData name="Sally King" userId="3d12e5e8-edbd-4952-92f5-8a6f704e1667" providerId="ADAL" clId="{0440D2BA-8BE9-4C9A-A099-C33D8459BB86}" dt="2022-12-13T19:52:07.164" v="3576" actId="26606"/>
          <ac:spMkLst>
            <pc:docMk/>
            <pc:sldMk cId="0" sldId="262"/>
            <ac:spMk id="206" creationId="{0420923D-0C6E-4656-9A01-EE9FB6345EB3}"/>
          </ac:spMkLst>
        </pc:spChg>
        <pc:spChg chg="del">
          <ac:chgData name="Sally King" userId="3d12e5e8-edbd-4952-92f5-8a6f704e1667" providerId="ADAL" clId="{0440D2BA-8BE9-4C9A-A099-C33D8459BB86}" dt="2022-12-13T19:52:07.164" v="3576" actId="26606"/>
          <ac:spMkLst>
            <pc:docMk/>
            <pc:sldMk cId="0" sldId="262"/>
            <ac:spMk id="208" creationId="{904D0A95-DEAA-4B8D-A340-BEC3A5DBCDDB}"/>
          </ac:spMkLst>
        </pc:spChg>
        <pc:spChg chg="add">
          <ac:chgData name="Sally King" userId="3d12e5e8-edbd-4952-92f5-8a6f704e1667" providerId="ADAL" clId="{0440D2BA-8BE9-4C9A-A099-C33D8459BB86}" dt="2022-12-13T19:52:07.164" v="3576" actId="26606"/>
          <ac:spMkLst>
            <pc:docMk/>
            <pc:sldMk cId="0" sldId="262"/>
            <ac:spMk id="217" creationId="{C393B4A7-6ABF-423D-A762-3CDB4897A833}"/>
          </ac:spMkLst>
        </pc:spChg>
        <pc:spChg chg="add">
          <ac:chgData name="Sally King" userId="3d12e5e8-edbd-4952-92f5-8a6f704e1667" providerId="ADAL" clId="{0440D2BA-8BE9-4C9A-A099-C33D8459BB86}" dt="2022-12-13T19:52:07.164" v="3576" actId="26606"/>
          <ac:spMkLst>
            <pc:docMk/>
            <pc:sldMk cId="0" sldId="262"/>
            <ac:spMk id="223" creationId="{01AD250C-F2EA-449F-9B14-DF5BB674C500}"/>
          </ac:spMkLst>
        </pc:spChg>
        <pc:graphicFrameChg chg="mod modGraphic">
          <ac:chgData name="Sally King" userId="3d12e5e8-edbd-4952-92f5-8a6f704e1667" providerId="ADAL" clId="{0440D2BA-8BE9-4C9A-A099-C33D8459BB86}" dt="2022-12-13T19:54:54.715" v="3601"/>
          <ac:graphicFrameMkLst>
            <pc:docMk/>
            <pc:sldMk cId="0" sldId="262"/>
            <ac:graphicFrameMk id="141" creationId="{DCF10A98-DA15-4C39-B2BC-689BD307C967}"/>
          </ac:graphicFrameMkLst>
        </pc:graphicFrameChg>
        <pc:picChg chg="del">
          <ac:chgData name="Sally King" userId="3d12e5e8-edbd-4952-92f5-8a6f704e1667" providerId="ADAL" clId="{0440D2BA-8BE9-4C9A-A099-C33D8459BB86}" dt="2022-12-13T19:52:07.164" v="3576" actId="26606"/>
          <ac:picMkLst>
            <pc:docMk/>
            <pc:sldMk cId="0" sldId="262"/>
            <ac:picMk id="192" creationId="{F1B8F9CB-890B-4CB8-B503-188A763E2FC1}"/>
          </ac:picMkLst>
        </pc:picChg>
        <pc:picChg chg="del">
          <ac:chgData name="Sally King" userId="3d12e5e8-edbd-4952-92f5-8a6f704e1667" providerId="ADAL" clId="{0440D2BA-8BE9-4C9A-A099-C33D8459BB86}" dt="2022-12-13T19:52:07.164" v="3576" actId="26606"/>
          <ac:picMkLst>
            <pc:docMk/>
            <pc:sldMk cId="0" sldId="262"/>
            <ac:picMk id="194" creationId="{AA632AB4-3837-4FD0-8B62-0A18B573F46D}"/>
          </ac:picMkLst>
        </pc:picChg>
        <pc:picChg chg="del">
          <ac:chgData name="Sally King" userId="3d12e5e8-edbd-4952-92f5-8a6f704e1667" providerId="ADAL" clId="{0440D2BA-8BE9-4C9A-A099-C33D8459BB86}" dt="2022-12-13T19:52:07.164" v="3576" actId="26606"/>
          <ac:picMkLst>
            <pc:docMk/>
            <pc:sldMk cId="0" sldId="262"/>
            <ac:picMk id="198" creationId="{9CD2319A-6FA9-4EFB-9EDF-7304467425E8}"/>
          </ac:picMkLst>
        </pc:picChg>
        <pc:picChg chg="del">
          <ac:chgData name="Sally King" userId="3d12e5e8-edbd-4952-92f5-8a6f704e1667" providerId="ADAL" clId="{0440D2BA-8BE9-4C9A-A099-C33D8459BB86}" dt="2022-12-13T19:52:07.164" v="3576" actId="26606"/>
          <ac:picMkLst>
            <pc:docMk/>
            <pc:sldMk cId="0" sldId="262"/>
            <ac:picMk id="200" creationId="{D1692A93-3514-4486-8B67-CCA4E0259BCB}"/>
          </ac:picMkLst>
        </pc:picChg>
        <pc:picChg chg="add">
          <ac:chgData name="Sally King" userId="3d12e5e8-edbd-4952-92f5-8a6f704e1667" providerId="ADAL" clId="{0440D2BA-8BE9-4C9A-A099-C33D8459BB86}" dt="2022-12-13T19:52:07.164" v="3576" actId="26606"/>
          <ac:picMkLst>
            <pc:docMk/>
            <pc:sldMk cId="0" sldId="262"/>
            <ac:picMk id="213" creationId="{F1B8F9CB-890B-4CB8-B503-188A763E2FC1}"/>
          </ac:picMkLst>
        </pc:picChg>
        <pc:picChg chg="add">
          <ac:chgData name="Sally King" userId="3d12e5e8-edbd-4952-92f5-8a6f704e1667" providerId="ADAL" clId="{0440D2BA-8BE9-4C9A-A099-C33D8459BB86}" dt="2022-12-13T19:52:07.164" v="3576" actId="26606"/>
          <ac:picMkLst>
            <pc:docMk/>
            <pc:sldMk cId="0" sldId="262"/>
            <ac:picMk id="215" creationId="{AA632AB4-3837-4FD0-8B62-0A18B573F46D}"/>
          </ac:picMkLst>
        </pc:picChg>
        <pc:picChg chg="add">
          <ac:chgData name="Sally King" userId="3d12e5e8-edbd-4952-92f5-8a6f704e1667" providerId="ADAL" clId="{0440D2BA-8BE9-4C9A-A099-C33D8459BB86}" dt="2022-12-13T19:52:07.164" v="3576" actId="26606"/>
          <ac:picMkLst>
            <pc:docMk/>
            <pc:sldMk cId="0" sldId="262"/>
            <ac:picMk id="219" creationId="{9CD2319A-6FA9-4EFB-9EDF-7304467425E8}"/>
          </ac:picMkLst>
        </pc:picChg>
        <pc:picChg chg="add">
          <ac:chgData name="Sally King" userId="3d12e5e8-edbd-4952-92f5-8a6f704e1667" providerId="ADAL" clId="{0440D2BA-8BE9-4C9A-A099-C33D8459BB86}" dt="2022-12-13T19:52:07.164" v="3576" actId="26606"/>
          <ac:picMkLst>
            <pc:docMk/>
            <pc:sldMk cId="0" sldId="262"/>
            <ac:picMk id="221" creationId="{D1692A93-3514-4486-8B67-CCA4E0259BCB}"/>
          </ac:picMkLst>
        </pc:picChg>
      </pc:sldChg>
      <pc:sldChg chg="modSp">
        <pc:chgData name="Sally King" userId="3d12e5e8-edbd-4952-92f5-8a6f704e1667" providerId="ADAL" clId="{0440D2BA-8BE9-4C9A-A099-C33D8459BB86}" dt="2022-12-12T21:52:06.484" v="3406" actId="20577"/>
        <pc:sldMkLst>
          <pc:docMk/>
          <pc:sldMk cId="0" sldId="263"/>
        </pc:sldMkLst>
        <pc:graphicFrameChg chg="mod">
          <ac:chgData name="Sally King" userId="3d12e5e8-edbd-4952-92f5-8a6f704e1667" providerId="ADAL" clId="{0440D2BA-8BE9-4C9A-A099-C33D8459BB86}" dt="2022-12-12T21:52:06.484" v="3406" actId="20577"/>
          <ac:graphicFrameMkLst>
            <pc:docMk/>
            <pc:sldMk cId="0" sldId="263"/>
            <ac:graphicFrameMk id="149" creationId="{D34696C2-BE32-4E39-A1F0-6D3A98AD5EC0}"/>
          </ac:graphicFrameMkLst>
        </pc:graphicFrameChg>
      </pc:sldChg>
      <pc:sldChg chg="modSp mod">
        <pc:chgData name="Sally King" userId="3d12e5e8-edbd-4952-92f5-8a6f704e1667" providerId="ADAL" clId="{0440D2BA-8BE9-4C9A-A099-C33D8459BB86}" dt="2022-12-12T17:55:47.120" v="104" actId="1076"/>
        <pc:sldMkLst>
          <pc:docMk/>
          <pc:sldMk cId="0" sldId="265"/>
        </pc:sldMkLst>
        <pc:spChg chg="mod">
          <ac:chgData name="Sally King" userId="3d12e5e8-edbd-4952-92f5-8a6f704e1667" providerId="ADAL" clId="{0440D2BA-8BE9-4C9A-A099-C33D8459BB86}" dt="2022-12-12T17:55:47.120" v="104" actId="1076"/>
          <ac:spMkLst>
            <pc:docMk/>
            <pc:sldMk cId="0" sldId="265"/>
            <ac:spMk id="160" creationId="{00000000-0000-0000-0000-000000000000}"/>
          </ac:spMkLst>
        </pc:spChg>
      </pc:sldChg>
      <pc:sldChg chg="addSp delSp mod">
        <pc:chgData name="Sally King" userId="3d12e5e8-edbd-4952-92f5-8a6f704e1667" providerId="ADAL" clId="{0440D2BA-8BE9-4C9A-A099-C33D8459BB86}" dt="2022-12-12T19:54:44.985" v="1425" actId="26606"/>
        <pc:sldMkLst>
          <pc:docMk/>
          <pc:sldMk cId="0" sldId="268"/>
        </pc:sldMkLst>
        <pc:spChg chg="del">
          <ac:chgData name="Sally King" userId="3d12e5e8-edbd-4952-92f5-8a6f704e1667" providerId="ADAL" clId="{0440D2BA-8BE9-4C9A-A099-C33D8459BB86}" dt="2022-12-12T19:54:44.985" v="1425" actId="26606"/>
          <ac:spMkLst>
            <pc:docMk/>
            <pc:sldMk cId="0" sldId="268"/>
            <ac:spMk id="190" creationId="{4AC0CD9D-7610-4620-93B4-798CCD9AB581}"/>
          </ac:spMkLst>
        </pc:spChg>
        <pc:spChg chg="del">
          <ac:chgData name="Sally King" userId="3d12e5e8-edbd-4952-92f5-8a6f704e1667" providerId="ADAL" clId="{0440D2BA-8BE9-4C9A-A099-C33D8459BB86}" dt="2022-12-12T19:54:44.985" v="1425" actId="26606"/>
          <ac:spMkLst>
            <pc:docMk/>
            <pc:sldMk cId="0" sldId="268"/>
            <ac:spMk id="196" creationId="{DE4D62F9-188E-4530-84C2-24BDEE4BEB82}"/>
          </ac:spMkLst>
        </pc:spChg>
        <pc:spChg chg="add">
          <ac:chgData name="Sally King" userId="3d12e5e8-edbd-4952-92f5-8a6f704e1667" providerId="ADAL" clId="{0440D2BA-8BE9-4C9A-A099-C33D8459BB86}" dt="2022-12-12T19:54:44.985" v="1425" actId="26606"/>
          <ac:spMkLst>
            <pc:docMk/>
            <pc:sldMk cId="0" sldId="268"/>
            <ac:spMk id="205" creationId="{4AC0CD9D-7610-4620-93B4-798CCD9AB581}"/>
          </ac:spMkLst>
        </pc:spChg>
        <pc:spChg chg="add">
          <ac:chgData name="Sally King" userId="3d12e5e8-edbd-4952-92f5-8a6f704e1667" providerId="ADAL" clId="{0440D2BA-8BE9-4C9A-A099-C33D8459BB86}" dt="2022-12-12T19:54:44.985" v="1425" actId="26606"/>
          <ac:spMkLst>
            <pc:docMk/>
            <pc:sldMk cId="0" sldId="268"/>
            <ac:spMk id="211" creationId="{DE4D62F9-188E-4530-84C2-24BDEE4BEB82}"/>
          </ac:spMkLst>
        </pc:spChg>
        <pc:picChg chg="del">
          <ac:chgData name="Sally King" userId="3d12e5e8-edbd-4952-92f5-8a6f704e1667" providerId="ADAL" clId="{0440D2BA-8BE9-4C9A-A099-C33D8459BB86}" dt="2022-12-12T19:54:44.985" v="1425" actId="26606"/>
          <ac:picMkLst>
            <pc:docMk/>
            <pc:sldMk cId="0" sldId="268"/>
            <ac:picMk id="125" creationId="{41B68C77-138E-4BF7-A276-BD0C78A4219F}"/>
          </ac:picMkLst>
        </pc:picChg>
        <pc:picChg chg="del">
          <ac:chgData name="Sally King" userId="3d12e5e8-edbd-4952-92f5-8a6f704e1667" providerId="ADAL" clId="{0440D2BA-8BE9-4C9A-A099-C33D8459BB86}" dt="2022-12-12T19:54:44.985" v="1425" actId="26606"/>
          <ac:picMkLst>
            <pc:docMk/>
            <pc:sldMk cId="0" sldId="268"/>
            <ac:picMk id="127" creationId="{7C268552-D473-46ED-B1B8-422042C4DEF1}"/>
          </ac:picMkLst>
        </pc:picChg>
        <pc:picChg chg="del">
          <ac:chgData name="Sally King" userId="3d12e5e8-edbd-4952-92f5-8a6f704e1667" providerId="ADAL" clId="{0440D2BA-8BE9-4C9A-A099-C33D8459BB86}" dt="2022-12-12T19:54:44.985" v="1425" actId="26606"/>
          <ac:picMkLst>
            <pc:docMk/>
            <pc:sldMk cId="0" sldId="268"/>
            <ac:picMk id="192" creationId="{B9238B3E-24AA-439A-B527-6C5DF6D72145}"/>
          </ac:picMkLst>
        </pc:picChg>
        <pc:picChg chg="del">
          <ac:chgData name="Sally King" userId="3d12e5e8-edbd-4952-92f5-8a6f704e1667" providerId="ADAL" clId="{0440D2BA-8BE9-4C9A-A099-C33D8459BB86}" dt="2022-12-12T19:54:44.985" v="1425" actId="26606"/>
          <ac:picMkLst>
            <pc:docMk/>
            <pc:sldMk cId="0" sldId="268"/>
            <ac:picMk id="194" creationId="{69F01145-BEA3-4CBF-AA21-10077B948CA8}"/>
          </ac:picMkLst>
        </pc:picChg>
        <pc:picChg chg="add">
          <ac:chgData name="Sally King" userId="3d12e5e8-edbd-4952-92f5-8a6f704e1667" providerId="ADAL" clId="{0440D2BA-8BE9-4C9A-A099-C33D8459BB86}" dt="2022-12-12T19:54:44.985" v="1425" actId="26606"/>
          <ac:picMkLst>
            <pc:docMk/>
            <pc:sldMk cId="0" sldId="268"/>
            <ac:picMk id="201" creationId="{41B68C77-138E-4BF7-A276-BD0C78A4219F}"/>
          </ac:picMkLst>
        </pc:picChg>
        <pc:picChg chg="add">
          <ac:chgData name="Sally King" userId="3d12e5e8-edbd-4952-92f5-8a6f704e1667" providerId="ADAL" clId="{0440D2BA-8BE9-4C9A-A099-C33D8459BB86}" dt="2022-12-12T19:54:44.985" v="1425" actId="26606"/>
          <ac:picMkLst>
            <pc:docMk/>
            <pc:sldMk cId="0" sldId="268"/>
            <ac:picMk id="203" creationId="{7C268552-D473-46ED-B1B8-422042C4DEF1}"/>
          </ac:picMkLst>
        </pc:picChg>
        <pc:picChg chg="add">
          <ac:chgData name="Sally King" userId="3d12e5e8-edbd-4952-92f5-8a6f704e1667" providerId="ADAL" clId="{0440D2BA-8BE9-4C9A-A099-C33D8459BB86}" dt="2022-12-12T19:54:44.985" v="1425" actId="26606"/>
          <ac:picMkLst>
            <pc:docMk/>
            <pc:sldMk cId="0" sldId="268"/>
            <ac:picMk id="207" creationId="{B9238B3E-24AA-439A-B527-6C5DF6D72145}"/>
          </ac:picMkLst>
        </pc:picChg>
        <pc:picChg chg="add">
          <ac:chgData name="Sally King" userId="3d12e5e8-edbd-4952-92f5-8a6f704e1667" providerId="ADAL" clId="{0440D2BA-8BE9-4C9A-A099-C33D8459BB86}" dt="2022-12-12T19:54:44.985" v="1425" actId="26606"/>
          <ac:picMkLst>
            <pc:docMk/>
            <pc:sldMk cId="0" sldId="268"/>
            <ac:picMk id="209" creationId="{69F01145-BEA3-4CBF-AA21-10077B948CA8}"/>
          </ac:picMkLst>
        </pc:picChg>
      </pc:sldChg>
      <pc:sldChg chg="addSp delSp modSp mod setBg setClrOvrMap">
        <pc:chgData name="Sally King" userId="3d12e5e8-edbd-4952-92f5-8a6f704e1667" providerId="ADAL" clId="{0440D2BA-8BE9-4C9A-A099-C33D8459BB86}" dt="2022-12-12T21:52:22.689" v="3408" actId="20577"/>
        <pc:sldMkLst>
          <pc:docMk/>
          <pc:sldMk cId="0" sldId="269"/>
        </pc:sldMkLst>
        <pc:spChg chg="mod">
          <ac:chgData name="Sally King" userId="3d12e5e8-edbd-4952-92f5-8a6f704e1667" providerId="ADAL" clId="{0440D2BA-8BE9-4C9A-A099-C33D8459BB86}" dt="2022-12-12T19:55:02.602" v="1426" actId="26606"/>
          <ac:spMkLst>
            <pc:docMk/>
            <pc:sldMk cId="0" sldId="269"/>
            <ac:spMk id="188" creationId="{00000000-0000-0000-0000-000000000000}"/>
          </ac:spMkLst>
        </pc:spChg>
        <pc:spChg chg="mod ord">
          <ac:chgData name="Sally King" userId="3d12e5e8-edbd-4952-92f5-8a6f704e1667" providerId="ADAL" clId="{0440D2BA-8BE9-4C9A-A099-C33D8459BB86}" dt="2022-12-12T21:52:22.689" v="3408" actId="20577"/>
          <ac:spMkLst>
            <pc:docMk/>
            <pc:sldMk cId="0" sldId="269"/>
            <ac:spMk id="189" creationId="{00000000-0000-0000-0000-000000000000}"/>
          </ac:spMkLst>
        </pc:spChg>
        <pc:spChg chg="mod">
          <ac:chgData name="Sally King" userId="3d12e5e8-edbd-4952-92f5-8a6f704e1667" providerId="ADAL" clId="{0440D2BA-8BE9-4C9A-A099-C33D8459BB86}" dt="2022-12-12T19:55:02.602" v="1426" actId="26606"/>
          <ac:spMkLst>
            <pc:docMk/>
            <pc:sldMk cId="0" sldId="269"/>
            <ac:spMk id="190" creationId="{00000000-0000-0000-0000-000000000000}"/>
          </ac:spMkLst>
        </pc:spChg>
        <pc:spChg chg="del">
          <ac:chgData name="Sally King" userId="3d12e5e8-edbd-4952-92f5-8a6f704e1667" providerId="ADAL" clId="{0440D2BA-8BE9-4C9A-A099-C33D8459BB86}" dt="2022-12-12T19:55:02.602" v="1426" actId="26606"/>
          <ac:spMkLst>
            <pc:docMk/>
            <pc:sldMk cId="0" sldId="269"/>
            <ac:spMk id="248" creationId="{4AC0CD9D-7610-4620-93B4-798CCD9AB581}"/>
          </ac:spMkLst>
        </pc:spChg>
        <pc:spChg chg="del">
          <ac:chgData name="Sally King" userId="3d12e5e8-edbd-4952-92f5-8a6f704e1667" providerId="ADAL" clId="{0440D2BA-8BE9-4C9A-A099-C33D8459BB86}" dt="2022-12-12T19:55:02.602" v="1426" actId="26606"/>
          <ac:spMkLst>
            <pc:docMk/>
            <pc:sldMk cId="0" sldId="269"/>
            <ac:spMk id="254" creationId="{DE4D62F9-188E-4530-84C2-24BDEE4BEB82}"/>
          </ac:spMkLst>
        </pc:spChg>
        <pc:spChg chg="del">
          <ac:chgData name="Sally King" userId="3d12e5e8-edbd-4952-92f5-8a6f704e1667" providerId="ADAL" clId="{0440D2BA-8BE9-4C9A-A099-C33D8459BB86}" dt="2022-12-12T19:55:02.602" v="1426" actId="26606"/>
          <ac:spMkLst>
            <pc:docMk/>
            <pc:sldMk cId="0" sldId="269"/>
            <ac:spMk id="256" creationId="{EE4E366E-272A-409E-840F-9A6A64A9E3FF}"/>
          </ac:spMkLst>
        </pc:spChg>
        <pc:spChg chg="del">
          <ac:chgData name="Sally King" userId="3d12e5e8-edbd-4952-92f5-8a6f704e1667" providerId="ADAL" clId="{0440D2BA-8BE9-4C9A-A099-C33D8459BB86}" dt="2022-12-12T19:55:02.602" v="1426" actId="26606"/>
          <ac:spMkLst>
            <pc:docMk/>
            <pc:sldMk cId="0" sldId="269"/>
            <ac:spMk id="258" creationId="{A721560C-E4AB-4287-A29C-3F6916794CB9}"/>
          </ac:spMkLst>
        </pc:spChg>
        <pc:spChg chg="del">
          <ac:chgData name="Sally King" userId="3d12e5e8-edbd-4952-92f5-8a6f704e1667" providerId="ADAL" clId="{0440D2BA-8BE9-4C9A-A099-C33D8459BB86}" dt="2022-12-12T19:55:02.602" v="1426" actId="26606"/>
          <ac:spMkLst>
            <pc:docMk/>
            <pc:sldMk cId="0" sldId="269"/>
            <ac:spMk id="260" creationId="{DF6CFF07-D953-4F9C-9A0E-E0A6AACB6158}"/>
          </ac:spMkLst>
        </pc:spChg>
        <pc:spChg chg="del">
          <ac:chgData name="Sally King" userId="3d12e5e8-edbd-4952-92f5-8a6f704e1667" providerId="ADAL" clId="{0440D2BA-8BE9-4C9A-A099-C33D8459BB86}" dt="2022-12-12T19:55:02.602" v="1426" actId="26606"/>
          <ac:spMkLst>
            <pc:docMk/>
            <pc:sldMk cId="0" sldId="269"/>
            <ac:spMk id="262" creationId="{DAA4FEEE-0B5F-41BF-825D-60F9FB089568}"/>
          </ac:spMkLst>
        </pc:spChg>
        <pc:spChg chg="add">
          <ac:chgData name="Sally King" userId="3d12e5e8-edbd-4952-92f5-8a6f704e1667" providerId="ADAL" clId="{0440D2BA-8BE9-4C9A-A099-C33D8459BB86}" dt="2022-12-12T19:55:02.602" v="1426" actId="26606"/>
          <ac:spMkLst>
            <pc:docMk/>
            <pc:sldMk cId="0" sldId="269"/>
            <ac:spMk id="271" creationId="{4AC0CD9D-7610-4620-93B4-798CCD9AB581}"/>
          </ac:spMkLst>
        </pc:spChg>
        <pc:spChg chg="add">
          <ac:chgData name="Sally King" userId="3d12e5e8-edbd-4952-92f5-8a6f704e1667" providerId="ADAL" clId="{0440D2BA-8BE9-4C9A-A099-C33D8459BB86}" dt="2022-12-12T19:55:02.602" v="1426" actId="26606"/>
          <ac:spMkLst>
            <pc:docMk/>
            <pc:sldMk cId="0" sldId="269"/>
            <ac:spMk id="277" creationId="{DE4D62F9-188E-4530-84C2-24BDEE4BEB82}"/>
          </ac:spMkLst>
        </pc:spChg>
        <pc:picChg chg="mod">
          <ac:chgData name="Sally King" userId="3d12e5e8-edbd-4952-92f5-8a6f704e1667" providerId="ADAL" clId="{0440D2BA-8BE9-4C9A-A099-C33D8459BB86}" dt="2022-12-12T19:55:29.489" v="1433" actId="14100"/>
          <ac:picMkLst>
            <pc:docMk/>
            <pc:sldMk cId="0" sldId="269"/>
            <ac:picMk id="4" creationId="{2C2A33BB-2222-480E-A109-2352371B8236}"/>
          </ac:picMkLst>
        </pc:picChg>
        <pc:picChg chg="del">
          <ac:chgData name="Sally King" userId="3d12e5e8-edbd-4952-92f5-8a6f704e1667" providerId="ADAL" clId="{0440D2BA-8BE9-4C9A-A099-C33D8459BB86}" dt="2022-12-12T19:55:02.602" v="1426" actId="26606"/>
          <ac:picMkLst>
            <pc:docMk/>
            <pc:sldMk cId="0" sldId="269"/>
            <ac:picMk id="244" creationId="{41B68C77-138E-4BF7-A276-BD0C78A4219F}"/>
          </ac:picMkLst>
        </pc:picChg>
        <pc:picChg chg="del">
          <ac:chgData name="Sally King" userId="3d12e5e8-edbd-4952-92f5-8a6f704e1667" providerId="ADAL" clId="{0440D2BA-8BE9-4C9A-A099-C33D8459BB86}" dt="2022-12-12T19:55:02.602" v="1426" actId="26606"/>
          <ac:picMkLst>
            <pc:docMk/>
            <pc:sldMk cId="0" sldId="269"/>
            <ac:picMk id="246" creationId="{7C268552-D473-46ED-B1B8-422042C4DEF1}"/>
          </ac:picMkLst>
        </pc:picChg>
        <pc:picChg chg="del">
          <ac:chgData name="Sally King" userId="3d12e5e8-edbd-4952-92f5-8a6f704e1667" providerId="ADAL" clId="{0440D2BA-8BE9-4C9A-A099-C33D8459BB86}" dt="2022-12-12T19:55:02.602" v="1426" actId="26606"/>
          <ac:picMkLst>
            <pc:docMk/>
            <pc:sldMk cId="0" sldId="269"/>
            <ac:picMk id="250" creationId="{B9238B3E-24AA-439A-B527-6C5DF6D72145}"/>
          </ac:picMkLst>
        </pc:picChg>
        <pc:picChg chg="del">
          <ac:chgData name="Sally King" userId="3d12e5e8-edbd-4952-92f5-8a6f704e1667" providerId="ADAL" clId="{0440D2BA-8BE9-4C9A-A099-C33D8459BB86}" dt="2022-12-12T19:55:02.602" v="1426" actId="26606"/>
          <ac:picMkLst>
            <pc:docMk/>
            <pc:sldMk cId="0" sldId="269"/>
            <ac:picMk id="252" creationId="{69F01145-BEA3-4CBF-AA21-10077B948CA8}"/>
          </ac:picMkLst>
        </pc:picChg>
        <pc:picChg chg="add">
          <ac:chgData name="Sally King" userId="3d12e5e8-edbd-4952-92f5-8a6f704e1667" providerId="ADAL" clId="{0440D2BA-8BE9-4C9A-A099-C33D8459BB86}" dt="2022-12-12T19:55:02.602" v="1426" actId="26606"/>
          <ac:picMkLst>
            <pc:docMk/>
            <pc:sldMk cId="0" sldId="269"/>
            <ac:picMk id="267" creationId="{41B68C77-138E-4BF7-A276-BD0C78A4219F}"/>
          </ac:picMkLst>
        </pc:picChg>
        <pc:picChg chg="add">
          <ac:chgData name="Sally King" userId="3d12e5e8-edbd-4952-92f5-8a6f704e1667" providerId="ADAL" clId="{0440D2BA-8BE9-4C9A-A099-C33D8459BB86}" dt="2022-12-12T19:55:02.602" v="1426" actId="26606"/>
          <ac:picMkLst>
            <pc:docMk/>
            <pc:sldMk cId="0" sldId="269"/>
            <ac:picMk id="269" creationId="{7C268552-D473-46ED-B1B8-422042C4DEF1}"/>
          </ac:picMkLst>
        </pc:picChg>
        <pc:picChg chg="add">
          <ac:chgData name="Sally King" userId="3d12e5e8-edbd-4952-92f5-8a6f704e1667" providerId="ADAL" clId="{0440D2BA-8BE9-4C9A-A099-C33D8459BB86}" dt="2022-12-12T19:55:02.602" v="1426" actId="26606"/>
          <ac:picMkLst>
            <pc:docMk/>
            <pc:sldMk cId="0" sldId="269"/>
            <ac:picMk id="273" creationId="{B9238B3E-24AA-439A-B527-6C5DF6D72145}"/>
          </ac:picMkLst>
        </pc:picChg>
        <pc:picChg chg="add">
          <ac:chgData name="Sally King" userId="3d12e5e8-edbd-4952-92f5-8a6f704e1667" providerId="ADAL" clId="{0440D2BA-8BE9-4C9A-A099-C33D8459BB86}" dt="2022-12-12T19:55:02.602" v="1426" actId="26606"/>
          <ac:picMkLst>
            <pc:docMk/>
            <pc:sldMk cId="0" sldId="269"/>
            <ac:picMk id="275" creationId="{69F01145-BEA3-4CBF-AA21-10077B948CA8}"/>
          </ac:picMkLst>
        </pc:picChg>
      </pc:sldChg>
      <pc:sldChg chg="addSp delSp modSp mod setBg setClrOvrMap">
        <pc:chgData name="Sally King" userId="3d12e5e8-edbd-4952-92f5-8a6f704e1667" providerId="ADAL" clId="{0440D2BA-8BE9-4C9A-A099-C33D8459BB86}" dt="2022-12-12T21:53:35.831" v="3462" actId="20577"/>
        <pc:sldMkLst>
          <pc:docMk/>
          <pc:sldMk cId="0" sldId="270"/>
        </pc:sldMkLst>
        <pc:spChg chg="del">
          <ac:chgData name="Sally King" userId="3d12e5e8-edbd-4952-92f5-8a6f704e1667" providerId="ADAL" clId="{0440D2BA-8BE9-4C9A-A099-C33D8459BB86}" dt="2022-12-12T19:55:40.212" v="1434" actId="26606"/>
          <ac:spMkLst>
            <pc:docMk/>
            <pc:sldMk cId="0" sldId="270"/>
            <ac:spMk id="81" creationId="{989BE678-777B-482A-A616-FEDC47B162E5}"/>
          </ac:spMkLst>
        </pc:spChg>
        <pc:spChg chg="del">
          <ac:chgData name="Sally King" userId="3d12e5e8-edbd-4952-92f5-8a6f704e1667" providerId="ADAL" clId="{0440D2BA-8BE9-4C9A-A099-C33D8459BB86}" dt="2022-12-12T19:55:40.212" v="1434" actId="26606"/>
          <ac:spMkLst>
            <pc:docMk/>
            <pc:sldMk cId="0" sldId="270"/>
            <ac:spMk id="87" creationId="{D28BE0C3-2102-4820-B88B-A448B1840D14}"/>
          </ac:spMkLst>
        </pc:spChg>
        <pc:spChg chg="del">
          <ac:chgData name="Sally King" userId="3d12e5e8-edbd-4952-92f5-8a6f704e1667" providerId="ADAL" clId="{0440D2BA-8BE9-4C9A-A099-C33D8459BB86}" dt="2022-12-12T19:55:40.212" v="1434" actId="26606"/>
          <ac:spMkLst>
            <pc:docMk/>
            <pc:sldMk cId="0" sldId="270"/>
            <ac:spMk id="89" creationId="{A93A089E-0A16-452C-B341-0F769780D262}"/>
          </ac:spMkLst>
        </pc:spChg>
        <pc:spChg chg="mod">
          <ac:chgData name="Sally King" userId="3d12e5e8-edbd-4952-92f5-8a6f704e1667" providerId="ADAL" clId="{0440D2BA-8BE9-4C9A-A099-C33D8459BB86}" dt="2022-12-12T19:55:40.212" v="1434" actId="26606"/>
          <ac:spMkLst>
            <pc:docMk/>
            <pc:sldMk cId="0" sldId="270"/>
            <ac:spMk id="197" creationId="{00000000-0000-0000-0000-000000000000}"/>
          </ac:spMkLst>
        </pc:spChg>
        <pc:spChg chg="mod">
          <ac:chgData name="Sally King" userId="3d12e5e8-edbd-4952-92f5-8a6f704e1667" providerId="ADAL" clId="{0440D2BA-8BE9-4C9A-A099-C33D8459BB86}" dt="2022-12-12T21:53:35.831" v="3462" actId="20577"/>
          <ac:spMkLst>
            <pc:docMk/>
            <pc:sldMk cId="0" sldId="270"/>
            <ac:spMk id="198" creationId="{00000000-0000-0000-0000-000000000000}"/>
          </ac:spMkLst>
        </pc:spChg>
        <pc:spChg chg="mod">
          <ac:chgData name="Sally King" userId="3d12e5e8-edbd-4952-92f5-8a6f704e1667" providerId="ADAL" clId="{0440D2BA-8BE9-4C9A-A099-C33D8459BB86}" dt="2022-12-12T19:55:40.212" v="1434" actId="26606"/>
          <ac:spMkLst>
            <pc:docMk/>
            <pc:sldMk cId="0" sldId="270"/>
            <ac:spMk id="199" creationId="{00000000-0000-0000-0000-000000000000}"/>
          </ac:spMkLst>
        </pc:spChg>
        <pc:spChg chg="add">
          <ac:chgData name="Sally King" userId="3d12e5e8-edbd-4952-92f5-8a6f704e1667" providerId="ADAL" clId="{0440D2BA-8BE9-4C9A-A099-C33D8459BB86}" dt="2022-12-12T19:55:40.212" v="1434" actId="26606"/>
          <ac:spMkLst>
            <pc:docMk/>
            <pc:sldMk cId="0" sldId="270"/>
            <ac:spMk id="209" creationId="{4AC0CD9D-7610-4620-93B4-798CCD9AB581}"/>
          </ac:spMkLst>
        </pc:spChg>
        <pc:spChg chg="add">
          <ac:chgData name="Sally King" userId="3d12e5e8-edbd-4952-92f5-8a6f704e1667" providerId="ADAL" clId="{0440D2BA-8BE9-4C9A-A099-C33D8459BB86}" dt="2022-12-12T19:55:40.212" v="1434" actId="26606"/>
          <ac:spMkLst>
            <pc:docMk/>
            <pc:sldMk cId="0" sldId="270"/>
            <ac:spMk id="215" creationId="{DE4D62F9-188E-4530-84C2-24BDEE4BEB82}"/>
          </ac:spMkLst>
        </pc:spChg>
        <pc:spChg chg="add">
          <ac:chgData name="Sally King" userId="3d12e5e8-edbd-4952-92f5-8a6f704e1667" providerId="ADAL" clId="{0440D2BA-8BE9-4C9A-A099-C33D8459BB86}" dt="2022-12-12T19:55:40.212" v="1434" actId="26606"/>
          <ac:spMkLst>
            <pc:docMk/>
            <pc:sldMk cId="0" sldId="270"/>
            <ac:spMk id="217" creationId="{B4AAD3FD-83A5-4B89-9F8F-01B8870865BE}"/>
          </ac:spMkLst>
        </pc:spChg>
        <pc:spChg chg="add">
          <ac:chgData name="Sally King" userId="3d12e5e8-edbd-4952-92f5-8a6f704e1667" providerId="ADAL" clId="{0440D2BA-8BE9-4C9A-A099-C33D8459BB86}" dt="2022-12-12T19:55:40.212" v="1434" actId="26606"/>
          <ac:spMkLst>
            <pc:docMk/>
            <pc:sldMk cId="0" sldId="270"/>
            <ac:spMk id="219" creationId="{61752F1D-FC0F-4103-9584-630E643CCDA6}"/>
          </ac:spMkLst>
        </pc:spChg>
        <pc:spChg chg="add">
          <ac:chgData name="Sally King" userId="3d12e5e8-edbd-4952-92f5-8a6f704e1667" providerId="ADAL" clId="{0440D2BA-8BE9-4C9A-A099-C33D8459BB86}" dt="2022-12-12T19:55:40.212" v="1434" actId="26606"/>
          <ac:spMkLst>
            <pc:docMk/>
            <pc:sldMk cId="0" sldId="270"/>
            <ac:spMk id="221" creationId="{70151CB7-E7DE-4917-B831-01DF9CE01306}"/>
          </ac:spMkLst>
        </pc:spChg>
        <pc:spChg chg="add">
          <ac:chgData name="Sally King" userId="3d12e5e8-edbd-4952-92f5-8a6f704e1667" providerId="ADAL" clId="{0440D2BA-8BE9-4C9A-A099-C33D8459BB86}" dt="2022-12-12T19:55:40.212" v="1434" actId="26606"/>
          <ac:spMkLst>
            <pc:docMk/>
            <pc:sldMk cId="0" sldId="270"/>
            <ac:spMk id="223" creationId="{A92A1116-1C84-41DF-B803-1F7B0883EC82}"/>
          </ac:spMkLst>
        </pc:spChg>
        <pc:picChg chg="del">
          <ac:chgData name="Sally King" userId="3d12e5e8-edbd-4952-92f5-8a6f704e1667" providerId="ADAL" clId="{0440D2BA-8BE9-4C9A-A099-C33D8459BB86}" dt="2022-12-12T19:55:40.212" v="1434" actId="26606"/>
          <ac:picMkLst>
            <pc:docMk/>
            <pc:sldMk cId="0" sldId="270"/>
            <ac:picMk id="77" creationId="{DF19BAF3-7E20-4B9D-B544-BABAEEA1FA75}"/>
          </ac:picMkLst>
        </pc:picChg>
        <pc:picChg chg="del">
          <ac:chgData name="Sally King" userId="3d12e5e8-edbd-4952-92f5-8a6f704e1667" providerId="ADAL" clId="{0440D2BA-8BE9-4C9A-A099-C33D8459BB86}" dt="2022-12-12T19:55:40.212" v="1434" actId="26606"/>
          <ac:picMkLst>
            <pc:docMk/>
            <pc:sldMk cId="0" sldId="270"/>
            <ac:picMk id="79" creationId="{950648F4-ABCD-4DF0-8641-76CFB2354721}"/>
          </ac:picMkLst>
        </pc:picChg>
        <pc:picChg chg="del">
          <ac:chgData name="Sally King" userId="3d12e5e8-edbd-4952-92f5-8a6f704e1667" providerId="ADAL" clId="{0440D2BA-8BE9-4C9A-A099-C33D8459BB86}" dt="2022-12-12T19:55:40.212" v="1434" actId="26606"/>
          <ac:picMkLst>
            <pc:docMk/>
            <pc:sldMk cId="0" sldId="270"/>
            <ac:picMk id="83" creationId="{CF1EB4BD-9C7E-4AA3-9681-C7EB0DA6250B}"/>
          </ac:picMkLst>
        </pc:picChg>
        <pc:picChg chg="del">
          <ac:chgData name="Sally King" userId="3d12e5e8-edbd-4952-92f5-8a6f704e1667" providerId="ADAL" clId="{0440D2BA-8BE9-4C9A-A099-C33D8459BB86}" dt="2022-12-12T19:55:40.212" v="1434" actId="26606"/>
          <ac:picMkLst>
            <pc:docMk/>
            <pc:sldMk cId="0" sldId="270"/>
            <ac:picMk id="85" creationId="{94AAE3AA-3759-4D28-B0EF-575F25A5146C}"/>
          </ac:picMkLst>
        </pc:picChg>
        <pc:picChg chg="mod">
          <ac:chgData name="Sally King" userId="3d12e5e8-edbd-4952-92f5-8a6f704e1667" providerId="ADAL" clId="{0440D2BA-8BE9-4C9A-A099-C33D8459BB86}" dt="2022-12-12T19:55:40.212" v="1434" actId="26606"/>
          <ac:picMkLst>
            <pc:docMk/>
            <pc:sldMk cId="0" sldId="270"/>
            <ac:picMk id="200" creationId="{00000000-0000-0000-0000-000000000000}"/>
          </ac:picMkLst>
        </pc:picChg>
        <pc:picChg chg="add">
          <ac:chgData name="Sally King" userId="3d12e5e8-edbd-4952-92f5-8a6f704e1667" providerId="ADAL" clId="{0440D2BA-8BE9-4C9A-A099-C33D8459BB86}" dt="2022-12-12T19:55:40.212" v="1434" actId="26606"/>
          <ac:picMkLst>
            <pc:docMk/>
            <pc:sldMk cId="0" sldId="270"/>
            <ac:picMk id="205" creationId="{41B68C77-138E-4BF7-A276-BD0C78A4219F}"/>
          </ac:picMkLst>
        </pc:picChg>
        <pc:picChg chg="add">
          <ac:chgData name="Sally King" userId="3d12e5e8-edbd-4952-92f5-8a6f704e1667" providerId="ADAL" clId="{0440D2BA-8BE9-4C9A-A099-C33D8459BB86}" dt="2022-12-12T19:55:40.212" v="1434" actId="26606"/>
          <ac:picMkLst>
            <pc:docMk/>
            <pc:sldMk cId="0" sldId="270"/>
            <ac:picMk id="207" creationId="{7C268552-D473-46ED-B1B8-422042C4DEF1}"/>
          </ac:picMkLst>
        </pc:picChg>
        <pc:picChg chg="add">
          <ac:chgData name="Sally King" userId="3d12e5e8-edbd-4952-92f5-8a6f704e1667" providerId="ADAL" clId="{0440D2BA-8BE9-4C9A-A099-C33D8459BB86}" dt="2022-12-12T19:55:40.212" v="1434" actId="26606"/>
          <ac:picMkLst>
            <pc:docMk/>
            <pc:sldMk cId="0" sldId="270"/>
            <ac:picMk id="211" creationId="{B9238B3E-24AA-439A-B527-6C5DF6D72145}"/>
          </ac:picMkLst>
        </pc:picChg>
        <pc:picChg chg="add">
          <ac:chgData name="Sally King" userId="3d12e5e8-edbd-4952-92f5-8a6f704e1667" providerId="ADAL" clId="{0440D2BA-8BE9-4C9A-A099-C33D8459BB86}" dt="2022-12-12T19:55:40.212" v="1434" actId="26606"/>
          <ac:picMkLst>
            <pc:docMk/>
            <pc:sldMk cId="0" sldId="270"/>
            <ac:picMk id="213" creationId="{69F01145-BEA3-4CBF-AA21-10077B948CA8}"/>
          </ac:picMkLst>
        </pc:picChg>
      </pc:sldChg>
      <pc:sldChg chg="addSp delSp modSp mod setBg">
        <pc:chgData name="Sally King" userId="3d12e5e8-edbd-4952-92f5-8a6f704e1667" providerId="ADAL" clId="{0440D2BA-8BE9-4C9A-A099-C33D8459BB86}" dt="2022-12-12T20:18:35.861" v="2555" actId="6549"/>
        <pc:sldMkLst>
          <pc:docMk/>
          <pc:sldMk cId="0" sldId="272"/>
        </pc:sldMkLst>
        <pc:spChg chg="del">
          <ac:chgData name="Sally King" userId="3d12e5e8-edbd-4952-92f5-8a6f704e1667" providerId="ADAL" clId="{0440D2BA-8BE9-4C9A-A099-C33D8459BB86}" dt="2022-12-12T20:02:20.882" v="1538" actId="26606"/>
          <ac:spMkLst>
            <pc:docMk/>
            <pc:sldMk cId="0" sldId="272"/>
            <ac:spMk id="97" creationId="{989BE678-777B-482A-A616-FEDC47B162E5}"/>
          </ac:spMkLst>
        </pc:spChg>
        <pc:spChg chg="del">
          <ac:chgData name="Sally King" userId="3d12e5e8-edbd-4952-92f5-8a6f704e1667" providerId="ADAL" clId="{0440D2BA-8BE9-4C9A-A099-C33D8459BB86}" dt="2022-12-12T20:02:20.882" v="1538" actId="26606"/>
          <ac:spMkLst>
            <pc:docMk/>
            <pc:sldMk cId="0" sldId="272"/>
            <ac:spMk id="103" creationId="{D28BE0C3-2102-4820-B88B-A448B1840D14}"/>
          </ac:spMkLst>
        </pc:spChg>
        <pc:spChg chg="del">
          <ac:chgData name="Sally King" userId="3d12e5e8-edbd-4952-92f5-8a6f704e1667" providerId="ADAL" clId="{0440D2BA-8BE9-4C9A-A099-C33D8459BB86}" dt="2022-12-12T20:02:20.882" v="1538" actId="26606"/>
          <ac:spMkLst>
            <pc:docMk/>
            <pc:sldMk cId="0" sldId="272"/>
            <ac:spMk id="105" creationId="{C8A3C342-1D03-412F-8DD3-BF519E8E0AE9}"/>
          </ac:spMkLst>
        </pc:spChg>
        <pc:spChg chg="del">
          <ac:chgData name="Sally King" userId="3d12e5e8-edbd-4952-92f5-8a6f704e1667" providerId="ADAL" clId="{0440D2BA-8BE9-4C9A-A099-C33D8459BB86}" dt="2022-12-12T20:02:20.882" v="1538" actId="26606"/>
          <ac:spMkLst>
            <pc:docMk/>
            <pc:sldMk cId="0" sldId="272"/>
            <ac:spMk id="107" creationId="{81CC9B02-E087-4350-AEBD-2C3CF001AF01}"/>
          </ac:spMkLst>
        </pc:spChg>
        <pc:spChg chg="mod">
          <ac:chgData name="Sally King" userId="3d12e5e8-edbd-4952-92f5-8a6f704e1667" providerId="ADAL" clId="{0440D2BA-8BE9-4C9A-A099-C33D8459BB86}" dt="2022-12-12T20:02:20.882" v="1538" actId="26606"/>
          <ac:spMkLst>
            <pc:docMk/>
            <pc:sldMk cId="0" sldId="272"/>
            <ac:spMk id="213" creationId="{00000000-0000-0000-0000-000000000000}"/>
          </ac:spMkLst>
        </pc:spChg>
        <pc:spChg chg="mod ord">
          <ac:chgData name="Sally King" userId="3d12e5e8-edbd-4952-92f5-8a6f704e1667" providerId="ADAL" clId="{0440D2BA-8BE9-4C9A-A099-C33D8459BB86}" dt="2022-12-12T20:18:35.861" v="2555" actId="6549"/>
          <ac:spMkLst>
            <pc:docMk/>
            <pc:sldMk cId="0" sldId="272"/>
            <ac:spMk id="214" creationId="{00000000-0000-0000-0000-000000000000}"/>
          </ac:spMkLst>
        </pc:spChg>
        <pc:spChg chg="mod">
          <ac:chgData name="Sally King" userId="3d12e5e8-edbd-4952-92f5-8a6f704e1667" providerId="ADAL" clId="{0440D2BA-8BE9-4C9A-A099-C33D8459BB86}" dt="2022-12-12T20:02:20.882" v="1538" actId="26606"/>
          <ac:spMkLst>
            <pc:docMk/>
            <pc:sldMk cId="0" sldId="272"/>
            <ac:spMk id="215" creationId="{00000000-0000-0000-0000-000000000000}"/>
          </ac:spMkLst>
        </pc:spChg>
        <pc:spChg chg="add">
          <ac:chgData name="Sally King" userId="3d12e5e8-edbd-4952-92f5-8a6f704e1667" providerId="ADAL" clId="{0440D2BA-8BE9-4C9A-A099-C33D8459BB86}" dt="2022-12-12T20:02:20.882" v="1538" actId="26606"/>
          <ac:spMkLst>
            <pc:docMk/>
            <pc:sldMk cId="0" sldId="272"/>
            <ac:spMk id="224" creationId="{989BE678-777B-482A-A616-FEDC47B162E5}"/>
          </ac:spMkLst>
        </pc:spChg>
        <pc:spChg chg="add">
          <ac:chgData name="Sally King" userId="3d12e5e8-edbd-4952-92f5-8a6f704e1667" providerId="ADAL" clId="{0440D2BA-8BE9-4C9A-A099-C33D8459BB86}" dt="2022-12-12T20:02:20.882" v="1538" actId="26606"/>
          <ac:spMkLst>
            <pc:docMk/>
            <pc:sldMk cId="0" sldId="272"/>
            <ac:spMk id="230" creationId="{D28BE0C3-2102-4820-B88B-A448B1840D14}"/>
          </ac:spMkLst>
        </pc:spChg>
        <pc:spChg chg="add">
          <ac:chgData name="Sally King" userId="3d12e5e8-edbd-4952-92f5-8a6f704e1667" providerId="ADAL" clId="{0440D2BA-8BE9-4C9A-A099-C33D8459BB86}" dt="2022-12-12T20:02:20.882" v="1538" actId="26606"/>
          <ac:spMkLst>
            <pc:docMk/>
            <pc:sldMk cId="0" sldId="272"/>
            <ac:spMk id="232" creationId="{29787B81-C7DF-412B-A405-EF4454012DEE}"/>
          </ac:spMkLst>
        </pc:spChg>
        <pc:picChg chg="add del mod">
          <ac:chgData name="Sally King" userId="3d12e5e8-edbd-4952-92f5-8a6f704e1667" providerId="ADAL" clId="{0440D2BA-8BE9-4C9A-A099-C33D8459BB86}" dt="2022-12-12T20:00:23.078" v="1526"/>
          <ac:picMkLst>
            <pc:docMk/>
            <pc:sldMk cId="0" sldId="272"/>
            <ac:picMk id="2" creationId="{71E257F5-730A-4AF5-AE44-DDD2BF953468}"/>
          </ac:picMkLst>
        </pc:picChg>
        <pc:picChg chg="add del mod">
          <ac:chgData name="Sally King" userId="3d12e5e8-edbd-4952-92f5-8a6f704e1667" providerId="ADAL" clId="{0440D2BA-8BE9-4C9A-A099-C33D8459BB86}" dt="2022-12-12T20:00:17.615" v="1516"/>
          <ac:picMkLst>
            <pc:docMk/>
            <pc:sldMk cId="0" sldId="272"/>
            <ac:picMk id="3" creationId="{7A2EC330-EADA-4504-A00C-B4AAFD692CCE}"/>
          </ac:picMkLst>
        </pc:picChg>
        <pc:picChg chg="add mod ord">
          <ac:chgData name="Sally King" userId="3d12e5e8-edbd-4952-92f5-8a6f704e1667" providerId="ADAL" clId="{0440D2BA-8BE9-4C9A-A099-C33D8459BB86}" dt="2022-12-12T20:02:20.882" v="1538" actId="26606"/>
          <ac:picMkLst>
            <pc:docMk/>
            <pc:sldMk cId="0" sldId="272"/>
            <ac:picMk id="5" creationId="{68DCE277-63F3-49D0-BAD8-BB29763D0521}"/>
          </ac:picMkLst>
        </pc:picChg>
        <pc:picChg chg="del">
          <ac:chgData name="Sally King" userId="3d12e5e8-edbd-4952-92f5-8a6f704e1667" providerId="ADAL" clId="{0440D2BA-8BE9-4C9A-A099-C33D8459BB86}" dt="2022-12-12T20:02:20.882" v="1538" actId="26606"/>
          <ac:picMkLst>
            <pc:docMk/>
            <pc:sldMk cId="0" sldId="272"/>
            <ac:picMk id="93" creationId="{DF19BAF3-7E20-4B9D-B544-BABAEEA1FA75}"/>
          </ac:picMkLst>
        </pc:picChg>
        <pc:picChg chg="del">
          <ac:chgData name="Sally King" userId="3d12e5e8-edbd-4952-92f5-8a6f704e1667" providerId="ADAL" clId="{0440D2BA-8BE9-4C9A-A099-C33D8459BB86}" dt="2022-12-12T20:02:20.882" v="1538" actId="26606"/>
          <ac:picMkLst>
            <pc:docMk/>
            <pc:sldMk cId="0" sldId="272"/>
            <ac:picMk id="95" creationId="{950648F4-ABCD-4DF0-8641-76CFB2354721}"/>
          </ac:picMkLst>
        </pc:picChg>
        <pc:picChg chg="del">
          <ac:chgData name="Sally King" userId="3d12e5e8-edbd-4952-92f5-8a6f704e1667" providerId="ADAL" clId="{0440D2BA-8BE9-4C9A-A099-C33D8459BB86}" dt="2022-12-12T20:02:20.882" v="1538" actId="26606"/>
          <ac:picMkLst>
            <pc:docMk/>
            <pc:sldMk cId="0" sldId="272"/>
            <ac:picMk id="99" creationId="{CF1EB4BD-9C7E-4AA3-9681-C7EB0DA6250B}"/>
          </ac:picMkLst>
        </pc:picChg>
        <pc:picChg chg="del">
          <ac:chgData name="Sally King" userId="3d12e5e8-edbd-4952-92f5-8a6f704e1667" providerId="ADAL" clId="{0440D2BA-8BE9-4C9A-A099-C33D8459BB86}" dt="2022-12-12T20:02:20.882" v="1538" actId="26606"/>
          <ac:picMkLst>
            <pc:docMk/>
            <pc:sldMk cId="0" sldId="272"/>
            <ac:picMk id="101" creationId="{94AAE3AA-3759-4D28-B0EF-575F25A5146C}"/>
          </ac:picMkLst>
        </pc:picChg>
        <pc:picChg chg="del">
          <ac:chgData name="Sally King" userId="3d12e5e8-edbd-4952-92f5-8a6f704e1667" providerId="ADAL" clId="{0440D2BA-8BE9-4C9A-A099-C33D8459BB86}" dt="2022-12-12T19:56:17.591" v="1442" actId="478"/>
          <ac:picMkLst>
            <pc:docMk/>
            <pc:sldMk cId="0" sldId="272"/>
            <ac:picMk id="216" creationId="{00000000-0000-0000-0000-000000000000}"/>
          </ac:picMkLst>
        </pc:picChg>
        <pc:picChg chg="add">
          <ac:chgData name="Sally King" userId="3d12e5e8-edbd-4952-92f5-8a6f704e1667" providerId="ADAL" clId="{0440D2BA-8BE9-4C9A-A099-C33D8459BB86}" dt="2022-12-12T20:02:20.882" v="1538" actId="26606"/>
          <ac:picMkLst>
            <pc:docMk/>
            <pc:sldMk cId="0" sldId="272"/>
            <ac:picMk id="220" creationId="{DF19BAF3-7E20-4B9D-B544-BABAEEA1FA75}"/>
          </ac:picMkLst>
        </pc:picChg>
        <pc:picChg chg="add">
          <ac:chgData name="Sally King" userId="3d12e5e8-edbd-4952-92f5-8a6f704e1667" providerId="ADAL" clId="{0440D2BA-8BE9-4C9A-A099-C33D8459BB86}" dt="2022-12-12T20:02:20.882" v="1538" actId="26606"/>
          <ac:picMkLst>
            <pc:docMk/>
            <pc:sldMk cId="0" sldId="272"/>
            <ac:picMk id="222" creationId="{950648F4-ABCD-4DF0-8641-76CFB2354721}"/>
          </ac:picMkLst>
        </pc:picChg>
        <pc:picChg chg="add">
          <ac:chgData name="Sally King" userId="3d12e5e8-edbd-4952-92f5-8a6f704e1667" providerId="ADAL" clId="{0440D2BA-8BE9-4C9A-A099-C33D8459BB86}" dt="2022-12-12T20:02:20.882" v="1538" actId="26606"/>
          <ac:picMkLst>
            <pc:docMk/>
            <pc:sldMk cId="0" sldId="272"/>
            <ac:picMk id="226" creationId="{CF1EB4BD-9C7E-4AA3-9681-C7EB0DA6250B}"/>
          </ac:picMkLst>
        </pc:picChg>
        <pc:picChg chg="add">
          <ac:chgData name="Sally King" userId="3d12e5e8-edbd-4952-92f5-8a6f704e1667" providerId="ADAL" clId="{0440D2BA-8BE9-4C9A-A099-C33D8459BB86}" dt="2022-12-12T20:02:20.882" v="1538" actId="26606"/>
          <ac:picMkLst>
            <pc:docMk/>
            <pc:sldMk cId="0" sldId="272"/>
            <ac:picMk id="228" creationId="{94AAE3AA-3759-4D28-B0EF-575F25A5146C}"/>
          </ac:picMkLst>
        </pc:picChg>
        <pc:picChg chg="add del mod">
          <ac:chgData name="Sally King" userId="3d12e5e8-edbd-4952-92f5-8a6f704e1667" providerId="ADAL" clId="{0440D2BA-8BE9-4C9A-A099-C33D8459BB86}" dt="2022-12-12T20:01:21.215" v="1532"/>
          <ac:picMkLst>
            <pc:docMk/>
            <pc:sldMk cId="0" sldId="272"/>
            <ac:picMk id="1026" creationId="{7A25F751-F22A-475F-A87A-A72FBE704715}"/>
          </ac:picMkLst>
        </pc:picChg>
      </pc:sldChg>
      <pc:sldChg chg="addSp delSp modSp mod">
        <pc:chgData name="Sally King" userId="3d12e5e8-edbd-4952-92f5-8a6f704e1667" providerId="ADAL" clId="{0440D2BA-8BE9-4C9A-A099-C33D8459BB86}" dt="2022-12-12T20:19:25.103" v="2566" actId="14100"/>
        <pc:sldMkLst>
          <pc:docMk/>
          <pc:sldMk cId="0" sldId="273"/>
        </pc:sldMkLst>
        <pc:spChg chg="add mod ord">
          <ac:chgData name="Sally King" userId="3d12e5e8-edbd-4952-92f5-8a6f704e1667" providerId="ADAL" clId="{0440D2BA-8BE9-4C9A-A099-C33D8459BB86}" dt="2022-12-12T20:19:14.196" v="2564" actId="26606"/>
          <ac:spMkLst>
            <pc:docMk/>
            <pc:sldMk cId="0" sldId="273"/>
            <ac:spMk id="33" creationId="{1F091E34-3363-4AE7-9DED-C34E443D48E9}"/>
          </ac:spMkLst>
        </pc:spChg>
        <pc:spChg chg="del">
          <ac:chgData name="Sally King" userId="3d12e5e8-edbd-4952-92f5-8a6f704e1667" providerId="ADAL" clId="{0440D2BA-8BE9-4C9A-A099-C33D8459BB86}" dt="2022-12-12T20:18:16.340" v="2552" actId="26606"/>
          <ac:spMkLst>
            <pc:docMk/>
            <pc:sldMk cId="0" sldId="273"/>
            <ac:spMk id="110" creationId="{44F3197D-248B-46C5-B6EE-003F4E0C6CF9}"/>
          </ac:spMkLst>
        </pc:spChg>
        <pc:spChg chg="del">
          <ac:chgData name="Sally King" userId="3d12e5e8-edbd-4952-92f5-8a6f704e1667" providerId="ADAL" clId="{0440D2BA-8BE9-4C9A-A099-C33D8459BB86}" dt="2022-12-12T20:18:16.340" v="2552" actId="26606"/>
          <ac:spMkLst>
            <pc:docMk/>
            <pc:sldMk cId="0" sldId="273"/>
            <ac:spMk id="116" creationId="{040549E2-C5A5-4ED5-80AB-070FEBDF5320}"/>
          </ac:spMkLst>
        </pc:spChg>
        <pc:spChg chg="del">
          <ac:chgData name="Sally King" userId="3d12e5e8-edbd-4952-92f5-8a6f704e1667" providerId="ADAL" clId="{0440D2BA-8BE9-4C9A-A099-C33D8459BB86}" dt="2022-12-12T20:18:16.340" v="2552" actId="26606"/>
          <ac:spMkLst>
            <pc:docMk/>
            <pc:sldMk cId="0" sldId="273"/>
            <ac:spMk id="118" creationId="{C8A3C342-1D03-412F-8DD3-BF519E8E0AE9}"/>
          </ac:spMkLst>
        </pc:spChg>
        <pc:spChg chg="del">
          <ac:chgData name="Sally King" userId="3d12e5e8-edbd-4952-92f5-8a6f704e1667" providerId="ADAL" clId="{0440D2BA-8BE9-4C9A-A099-C33D8459BB86}" dt="2022-12-12T20:18:16.340" v="2552" actId="26606"/>
          <ac:spMkLst>
            <pc:docMk/>
            <pc:sldMk cId="0" sldId="273"/>
            <ac:spMk id="120" creationId="{81CC9B02-E087-4350-AEBD-2C3CF001AF01}"/>
          </ac:spMkLst>
        </pc:spChg>
        <pc:spChg chg="del">
          <ac:chgData name="Sally King" userId="3d12e5e8-edbd-4952-92f5-8a6f704e1667" providerId="ADAL" clId="{0440D2BA-8BE9-4C9A-A099-C33D8459BB86}" dt="2022-12-12T20:18:16.340" v="2552" actId="26606"/>
          <ac:spMkLst>
            <pc:docMk/>
            <pc:sldMk cId="0" sldId="273"/>
            <ac:spMk id="122" creationId="{D6F18ACE-6E82-4ADC-8A2F-A1771B309B16}"/>
          </ac:spMkLst>
        </pc:spChg>
        <pc:spChg chg="mod">
          <ac:chgData name="Sally King" userId="3d12e5e8-edbd-4952-92f5-8a6f704e1667" providerId="ADAL" clId="{0440D2BA-8BE9-4C9A-A099-C33D8459BB86}" dt="2022-12-12T20:19:14.196" v="2564" actId="26606"/>
          <ac:spMkLst>
            <pc:docMk/>
            <pc:sldMk cId="0" sldId="273"/>
            <ac:spMk id="222" creationId="{00000000-0000-0000-0000-000000000000}"/>
          </ac:spMkLst>
        </pc:spChg>
        <pc:spChg chg="mod">
          <ac:chgData name="Sally King" userId="3d12e5e8-edbd-4952-92f5-8a6f704e1667" providerId="ADAL" clId="{0440D2BA-8BE9-4C9A-A099-C33D8459BB86}" dt="2022-12-12T20:18:16.340" v="2552" actId="26606"/>
          <ac:spMkLst>
            <pc:docMk/>
            <pc:sldMk cId="0" sldId="273"/>
            <ac:spMk id="223" creationId="{00000000-0000-0000-0000-000000000000}"/>
          </ac:spMkLst>
        </pc:spChg>
        <pc:spChg chg="mod">
          <ac:chgData name="Sally King" userId="3d12e5e8-edbd-4952-92f5-8a6f704e1667" providerId="ADAL" clId="{0440D2BA-8BE9-4C9A-A099-C33D8459BB86}" dt="2022-12-12T20:18:43.975" v="2557" actId="14100"/>
          <ac:spMkLst>
            <pc:docMk/>
            <pc:sldMk cId="0" sldId="273"/>
            <ac:spMk id="224" creationId="{00000000-0000-0000-0000-000000000000}"/>
          </ac:spMkLst>
        </pc:spChg>
        <pc:spChg chg="mod">
          <ac:chgData name="Sally King" userId="3d12e5e8-edbd-4952-92f5-8a6f704e1667" providerId="ADAL" clId="{0440D2BA-8BE9-4C9A-A099-C33D8459BB86}" dt="2022-12-12T20:16:52.155" v="2536" actId="6549"/>
          <ac:spMkLst>
            <pc:docMk/>
            <pc:sldMk cId="0" sldId="273"/>
            <ac:spMk id="229" creationId="{00000000-0000-0000-0000-000000000000}"/>
          </ac:spMkLst>
        </pc:spChg>
        <pc:spChg chg="add del">
          <ac:chgData name="Sally King" userId="3d12e5e8-edbd-4952-92f5-8a6f704e1667" providerId="ADAL" clId="{0440D2BA-8BE9-4C9A-A099-C33D8459BB86}" dt="2022-12-12T20:19:14.196" v="2564" actId="26606"/>
          <ac:spMkLst>
            <pc:docMk/>
            <pc:sldMk cId="0" sldId="273"/>
            <ac:spMk id="238" creationId="{DAD27A50-88D7-4E2A-8488-F2879768AF35}"/>
          </ac:spMkLst>
        </pc:spChg>
        <pc:spChg chg="add del">
          <ac:chgData name="Sally King" userId="3d12e5e8-edbd-4952-92f5-8a6f704e1667" providerId="ADAL" clId="{0440D2BA-8BE9-4C9A-A099-C33D8459BB86}" dt="2022-12-12T20:19:14.196" v="2564" actId="26606"/>
          <ac:spMkLst>
            <pc:docMk/>
            <pc:sldMk cId="0" sldId="273"/>
            <ac:spMk id="244" creationId="{7C704F0F-1CD8-4DC1-AEE9-225958232415}"/>
          </ac:spMkLst>
        </pc:spChg>
        <pc:spChg chg="add del">
          <ac:chgData name="Sally King" userId="3d12e5e8-edbd-4952-92f5-8a6f704e1667" providerId="ADAL" clId="{0440D2BA-8BE9-4C9A-A099-C33D8459BB86}" dt="2022-12-12T20:19:14.196" v="2564" actId="26606"/>
          <ac:spMkLst>
            <pc:docMk/>
            <pc:sldMk cId="0" sldId="273"/>
            <ac:spMk id="246" creationId="{ADCC2544-19B6-433D-9192-0ACEF2DA8ABF}"/>
          </ac:spMkLst>
        </pc:spChg>
        <pc:spChg chg="add">
          <ac:chgData name="Sally King" userId="3d12e5e8-edbd-4952-92f5-8a6f704e1667" providerId="ADAL" clId="{0440D2BA-8BE9-4C9A-A099-C33D8459BB86}" dt="2022-12-12T20:19:14.196" v="2564" actId="26606"/>
          <ac:spMkLst>
            <pc:docMk/>
            <pc:sldMk cId="0" sldId="273"/>
            <ac:spMk id="255" creationId="{DAD27A50-88D7-4E2A-8488-F2879768AF35}"/>
          </ac:spMkLst>
        </pc:spChg>
        <pc:spChg chg="add">
          <ac:chgData name="Sally King" userId="3d12e5e8-edbd-4952-92f5-8a6f704e1667" providerId="ADAL" clId="{0440D2BA-8BE9-4C9A-A099-C33D8459BB86}" dt="2022-12-12T20:19:14.196" v="2564" actId="26606"/>
          <ac:spMkLst>
            <pc:docMk/>
            <pc:sldMk cId="0" sldId="273"/>
            <ac:spMk id="261" creationId="{7C704F0F-1CD8-4DC1-AEE9-225958232415}"/>
          </ac:spMkLst>
        </pc:spChg>
        <pc:spChg chg="add">
          <ac:chgData name="Sally King" userId="3d12e5e8-edbd-4952-92f5-8a6f704e1667" providerId="ADAL" clId="{0440D2BA-8BE9-4C9A-A099-C33D8459BB86}" dt="2022-12-12T20:19:14.196" v="2564" actId="26606"/>
          <ac:spMkLst>
            <pc:docMk/>
            <pc:sldMk cId="0" sldId="273"/>
            <ac:spMk id="263" creationId="{C4FC9395-363F-4303-9B88-F5B9F15A2627}"/>
          </ac:spMkLst>
        </pc:spChg>
        <pc:picChg chg="add mod ord">
          <ac:chgData name="Sally King" userId="3d12e5e8-edbd-4952-92f5-8a6f704e1667" providerId="ADAL" clId="{0440D2BA-8BE9-4C9A-A099-C33D8459BB86}" dt="2022-12-12T20:19:25.103" v="2566" actId="14100"/>
          <ac:picMkLst>
            <pc:docMk/>
            <pc:sldMk cId="0" sldId="273"/>
            <ac:picMk id="3" creationId="{E80BD4A4-D9B6-450E-913D-6BF338F63FD5}"/>
          </ac:picMkLst>
        </pc:picChg>
        <pc:picChg chg="add mod ord">
          <ac:chgData name="Sally King" userId="3d12e5e8-edbd-4952-92f5-8a6f704e1667" providerId="ADAL" clId="{0440D2BA-8BE9-4C9A-A099-C33D8459BB86}" dt="2022-12-12T20:19:22.279" v="2565" actId="14100"/>
          <ac:picMkLst>
            <pc:docMk/>
            <pc:sldMk cId="0" sldId="273"/>
            <ac:picMk id="5" creationId="{6A6FF45F-FB59-4508-AC45-6E8993837C89}"/>
          </ac:picMkLst>
        </pc:picChg>
        <pc:picChg chg="add del mod">
          <ac:chgData name="Sally King" userId="3d12e5e8-edbd-4952-92f5-8a6f704e1667" providerId="ADAL" clId="{0440D2BA-8BE9-4C9A-A099-C33D8459BB86}" dt="2022-12-12T20:16:55.296" v="2538" actId="478"/>
          <ac:picMkLst>
            <pc:docMk/>
            <pc:sldMk cId="0" sldId="273"/>
            <ac:picMk id="18" creationId="{6880C35E-9809-4AD7-887F-F61DE5BCCFE6}"/>
          </ac:picMkLst>
        </pc:picChg>
        <pc:picChg chg="add del mod">
          <ac:chgData name="Sally King" userId="3d12e5e8-edbd-4952-92f5-8a6f704e1667" providerId="ADAL" clId="{0440D2BA-8BE9-4C9A-A099-C33D8459BB86}" dt="2022-12-12T20:16:55.296" v="2538" actId="478"/>
          <ac:picMkLst>
            <pc:docMk/>
            <pc:sldMk cId="0" sldId="273"/>
            <ac:picMk id="19" creationId="{B3B96D40-8B12-4F23-9A00-9DF2E9E7406D}"/>
          </ac:picMkLst>
        </pc:picChg>
        <pc:picChg chg="add del mod">
          <ac:chgData name="Sally King" userId="3d12e5e8-edbd-4952-92f5-8a6f704e1667" providerId="ADAL" clId="{0440D2BA-8BE9-4C9A-A099-C33D8459BB86}" dt="2022-12-12T20:16:55.296" v="2538" actId="478"/>
          <ac:picMkLst>
            <pc:docMk/>
            <pc:sldMk cId="0" sldId="273"/>
            <ac:picMk id="20" creationId="{25E0E1FA-C232-4400-911D-27EEC34B155C}"/>
          </ac:picMkLst>
        </pc:picChg>
        <pc:picChg chg="del">
          <ac:chgData name="Sally King" userId="3d12e5e8-edbd-4952-92f5-8a6f704e1667" providerId="ADAL" clId="{0440D2BA-8BE9-4C9A-A099-C33D8459BB86}" dt="2022-12-12T20:18:16.340" v="2552" actId="26606"/>
          <ac:picMkLst>
            <pc:docMk/>
            <pc:sldMk cId="0" sldId="273"/>
            <ac:picMk id="106" creationId="{844EE02A-F0F8-4A23-B21D-CF2066B65D30}"/>
          </ac:picMkLst>
        </pc:picChg>
        <pc:picChg chg="del">
          <ac:chgData name="Sally King" userId="3d12e5e8-edbd-4952-92f5-8a6f704e1667" providerId="ADAL" clId="{0440D2BA-8BE9-4C9A-A099-C33D8459BB86}" dt="2022-12-12T20:18:16.340" v="2552" actId="26606"/>
          <ac:picMkLst>
            <pc:docMk/>
            <pc:sldMk cId="0" sldId="273"/>
            <ac:picMk id="108" creationId="{99F13062-7BB6-4A97-B661-CDE2EDEAE70E}"/>
          </ac:picMkLst>
        </pc:picChg>
        <pc:picChg chg="del">
          <ac:chgData name="Sally King" userId="3d12e5e8-edbd-4952-92f5-8a6f704e1667" providerId="ADAL" clId="{0440D2BA-8BE9-4C9A-A099-C33D8459BB86}" dt="2022-12-12T20:18:16.340" v="2552" actId="26606"/>
          <ac:picMkLst>
            <pc:docMk/>
            <pc:sldMk cId="0" sldId="273"/>
            <ac:picMk id="112" creationId="{FFC3E649-106F-4B41-9FF5-327536E4CFBD}"/>
          </ac:picMkLst>
        </pc:picChg>
        <pc:picChg chg="del">
          <ac:chgData name="Sally King" userId="3d12e5e8-edbd-4952-92f5-8a6f704e1667" providerId="ADAL" clId="{0440D2BA-8BE9-4C9A-A099-C33D8459BB86}" dt="2022-12-12T20:18:16.340" v="2552" actId="26606"/>
          <ac:picMkLst>
            <pc:docMk/>
            <pc:sldMk cId="0" sldId="273"/>
            <ac:picMk id="114" creationId="{79F6731C-42C0-45DB-9F9A-B831CBEC5182}"/>
          </ac:picMkLst>
        </pc:picChg>
        <pc:picChg chg="del mod">
          <ac:chgData name="Sally King" userId="3d12e5e8-edbd-4952-92f5-8a6f704e1667" providerId="ADAL" clId="{0440D2BA-8BE9-4C9A-A099-C33D8459BB86}" dt="2022-12-12T20:17:12.640" v="2545" actId="478"/>
          <ac:picMkLst>
            <pc:docMk/>
            <pc:sldMk cId="0" sldId="273"/>
            <ac:picMk id="226" creationId="{00000000-0000-0000-0000-000000000000}"/>
          </ac:picMkLst>
        </pc:picChg>
        <pc:picChg chg="del mod">
          <ac:chgData name="Sally King" userId="3d12e5e8-edbd-4952-92f5-8a6f704e1667" providerId="ADAL" clId="{0440D2BA-8BE9-4C9A-A099-C33D8459BB86}" dt="2022-12-12T20:17:07.943" v="2541" actId="478"/>
          <ac:picMkLst>
            <pc:docMk/>
            <pc:sldMk cId="0" sldId="273"/>
            <ac:picMk id="227" creationId="{00000000-0000-0000-0000-000000000000}"/>
          </ac:picMkLst>
        </pc:picChg>
        <pc:picChg chg="del mod">
          <ac:chgData name="Sally King" userId="3d12e5e8-edbd-4952-92f5-8a6f704e1667" providerId="ADAL" clId="{0440D2BA-8BE9-4C9A-A099-C33D8459BB86}" dt="2022-12-12T20:17:10.343" v="2543" actId="478"/>
          <ac:picMkLst>
            <pc:docMk/>
            <pc:sldMk cId="0" sldId="273"/>
            <ac:picMk id="228" creationId="{00000000-0000-0000-0000-000000000000}"/>
          </ac:picMkLst>
        </pc:picChg>
        <pc:picChg chg="add del">
          <ac:chgData name="Sally King" userId="3d12e5e8-edbd-4952-92f5-8a6f704e1667" providerId="ADAL" clId="{0440D2BA-8BE9-4C9A-A099-C33D8459BB86}" dt="2022-12-12T20:19:14.196" v="2564" actId="26606"/>
          <ac:picMkLst>
            <pc:docMk/>
            <pc:sldMk cId="0" sldId="273"/>
            <ac:picMk id="234" creationId="{94DDC893-E5EF-4CDE-B040-BA5B53AADD78}"/>
          </ac:picMkLst>
        </pc:picChg>
        <pc:picChg chg="add del">
          <ac:chgData name="Sally King" userId="3d12e5e8-edbd-4952-92f5-8a6f704e1667" providerId="ADAL" clId="{0440D2BA-8BE9-4C9A-A099-C33D8459BB86}" dt="2022-12-12T20:19:14.196" v="2564" actId="26606"/>
          <ac:picMkLst>
            <pc:docMk/>
            <pc:sldMk cId="0" sldId="273"/>
            <ac:picMk id="236" creationId="{85F1A06D-D369-4974-8208-56120C5E7A97}"/>
          </ac:picMkLst>
        </pc:picChg>
        <pc:picChg chg="add del">
          <ac:chgData name="Sally King" userId="3d12e5e8-edbd-4952-92f5-8a6f704e1667" providerId="ADAL" clId="{0440D2BA-8BE9-4C9A-A099-C33D8459BB86}" dt="2022-12-12T20:19:14.196" v="2564" actId="26606"/>
          <ac:picMkLst>
            <pc:docMk/>
            <pc:sldMk cId="0" sldId="273"/>
            <ac:picMk id="240" creationId="{A47C6ACD-2325-48C6-B9F3-C21563A05EA5}"/>
          </ac:picMkLst>
        </pc:picChg>
        <pc:picChg chg="add del">
          <ac:chgData name="Sally King" userId="3d12e5e8-edbd-4952-92f5-8a6f704e1667" providerId="ADAL" clId="{0440D2BA-8BE9-4C9A-A099-C33D8459BB86}" dt="2022-12-12T20:19:14.196" v="2564" actId="26606"/>
          <ac:picMkLst>
            <pc:docMk/>
            <pc:sldMk cId="0" sldId="273"/>
            <ac:picMk id="242" creationId="{1081DF83-4F35-4560-87E6-0DE8AAAC33DB}"/>
          </ac:picMkLst>
        </pc:picChg>
        <pc:picChg chg="add">
          <ac:chgData name="Sally King" userId="3d12e5e8-edbd-4952-92f5-8a6f704e1667" providerId="ADAL" clId="{0440D2BA-8BE9-4C9A-A099-C33D8459BB86}" dt="2022-12-12T20:19:14.196" v="2564" actId="26606"/>
          <ac:picMkLst>
            <pc:docMk/>
            <pc:sldMk cId="0" sldId="273"/>
            <ac:picMk id="251" creationId="{94DDC893-E5EF-4CDE-B040-BA5B53AADD78}"/>
          </ac:picMkLst>
        </pc:picChg>
        <pc:picChg chg="add">
          <ac:chgData name="Sally King" userId="3d12e5e8-edbd-4952-92f5-8a6f704e1667" providerId="ADAL" clId="{0440D2BA-8BE9-4C9A-A099-C33D8459BB86}" dt="2022-12-12T20:19:14.196" v="2564" actId="26606"/>
          <ac:picMkLst>
            <pc:docMk/>
            <pc:sldMk cId="0" sldId="273"/>
            <ac:picMk id="253" creationId="{85F1A06D-D369-4974-8208-56120C5E7A97}"/>
          </ac:picMkLst>
        </pc:picChg>
        <pc:picChg chg="add">
          <ac:chgData name="Sally King" userId="3d12e5e8-edbd-4952-92f5-8a6f704e1667" providerId="ADAL" clId="{0440D2BA-8BE9-4C9A-A099-C33D8459BB86}" dt="2022-12-12T20:19:14.196" v="2564" actId="26606"/>
          <ac:picMkLst>
            <pc:docMk/>
            <pc:sldMk cId="0" sldId="273"/>
            <ac:picMk id="257" creationId="{A47C6ACD-2325-48C6-B9F3-C21563A05EA5}"/>
          </ac:picMkLst>
        </pc:picChg>
        <pc:picChg chg="add">
          <ac:chgData name="Sally King" userId="3d12e5e8-edbd-4952-92f5-8a6f704e1667" providerId="ADAL" clId="{0440D2BA-8BE9-4C9A-A099-C33D8459BB86}" dt="2022-12-12T20:19:14.196" v="2564" actId="26606"/>
          <ac:picMkLst>
            <pc:docMk/>
            <pc:sldMk cId="0" sldId="273"/>
            <ac:picMk id="259" creationId="{1081DF83-4F35-4560-87E6-0DE8AAAC33DB}"/>
          </ac:picMkLst>
        </pc:picChg>
      </pc:sldChg>
      <pc:sldChg chg="del">
        <pc:chgData name="Sally King" userId="3d12e5e8-edbd-4952-92f5-8a6f704e1667" providerId="ADAL" clId="{0440D2BA-8BE9-4C9A-A099-C33D8459BB86}" dt="2022-12-12T20:46:21.539" v="3372" actId="2696"/>
        <pc:sldMkLst>
          <pc:docMk/>
          <pc:sldMk cId="0" sldId="274"/>
        </pc:sldMkLst>
      </pc:sldChg>
      <pc:sldChg chg="addSp delSp modSp mod">
        <pc:chgData name="Sally King" userId="3d12e5e8-edbd-4952-92f5-8a6f704e1667" providerId="ADAL" clId="{0440D2BA-8BE9-4C9A-A099-C33D8459BB86}" dt="2022-12-12T21:18:06.879" v="3399" actId="1076"/>
        <pc:sldMkLst>
          <pc:docMk/>
          <pc:sldMk cId="0" sldId="276"/>
        </pc:sldMkLst>
        <pc:spChg chg="del">
          <ac:chgData name="Sally King" userId="3d12e5e8-edbd-4952-92f5-8a6f704e1667" providerId="ADAL" clId="{0440D2BA-8BE9-4C9A-A099-C33D8459BB86}" dt="2022-12-12T21:17:01.592" v="3389" actId="26606"/>
          <ac:spMkLst>
            <pc:docMk/>
            <pc:sldMk cId="0" sldId="276"/>
            <ac:spMk id="134" creationId="{989BE678-777B-482A-A616-FEDC47B162E5}"/>
          </ac:spMkLst>
        </pc:spChg>
        <pc:spChg chg="del">
          <ac:chgData name="Sally King" userId="3d12e5e8-edbd-4952-92f5-8a6f704e1667" providerId="ADAL" clId="{0440D2BA-8BE9-4C9A-A099-C33D8459BB86}" dt="2022-12-12T21:17:01.592" v="3389" actId="26606"/>
          <ac:spMkLst>
            <pc:docMk/>
            <pc:sldMk cId="0" sldId="276"/>
            <ac:spMk id="140" creationId="{D28BE0C3-2102-4820-B88B-A448B1840D14}"/>
          </ac:spMkLst>
        </pc:spChg>
        <pc:spChg chg="del">
          <ac:chgData name="Sally King" userId="3d12e5e8-edbd-4952-92f5-8a6f704e1667" providerId="ADAL" clId="{0440D2BA-8BE9-4C9A-A099-C33D8459BB86}" dt="2022-12-12T21:17:01.592" v="3389" actId="26606"/>
          <ac:spMkLst>
            <pc:docMk/>
            <pc:sldMk cId="0" sldId="276"/>
            <ac:spMk id="142" creationId="{E4F17063-EDA4-417B-946F-BA357F3B390D}"/>
          </ac:spMkLst>
        </pc:spChg>
        <pc:spChg chg="del">
          <ac:chgData name="Sally King" userId="3d12e5e8-edbd-4952-92f5-8a6f704e1667" providerId="ADAL" clId="{0440D2BA-8BE9-4C9A-A099-C33D8459BB86}" dt="2022-12-12T21:17:01.592" v="3389" actId="26606"/>
          <ac:spMkLst>
            <pc:docMk/>
            <pc:sldMk cId="0" sldId="276"/>
            <ac:spMk id="144" creationId="{D36F3EEA-55D4-4677-80E7-92D00B8F343B}"/>
          </ac:spMkLst>
        </pc:spChg>
        <pc:spChg chg="mod">
          <ac:chgData name="Sally King" userId="3d12e5e8-edbd-4952-92f5-8a6f704e1667" providerId="ADAL" clId="{0440D2BA-8BE9-4C9A-A099-C33D8459BB86}" dt="2022-12-12T21:18:06.879" v="3399" actId="1076"/>
          <ac:spMkLst>
            <pc:docMk/>
            <pc:sldMk cId="0" sldId="276"/>
            <ac:spMk id="251" creationId="{00000000-0000-0000-0000-000000000000}"/>
          </ac:spMkLst>
        </pc:spChg>
        <pc:spChg chg="add">
          <ac:chgData name="Sally King" userId="3d12e5e8-edbd-4952-92f5-8a6f704e1667" providerId="ADAL" clId="{0440D2BA-8BE9-4C9A-A099-C33D8459BB86}" dt="2022-12-12T21:17:01.592" v="3389" actId="26606"/>
          <ac:spMkLst>
            <pc:docMk/>
            <pc:sldMk cId="0" sldId="276"/>
            <ac:spMk id="261" creationId="{989BE678-777B-482A-A616-FEDC47B162E5}"/>
          </ac:spMkLst>
        </pc:spChg>
        <pc:spChg chg="add">
          <ac:chgData name="Sally King" userId="3d12e5e8-edbd-4952-92f5-8a6f704e1667" providerId="ADAL" clId="{0440D2BA-8BE9-4C9A-A099-C33D8459BB86}" dt="2022-12-12T21:17:01.592" v="3389" actId="26606"/>
          <ac:spMkLst>
            <pc:docMk/>
            <pc:sldMk cId="0" sldId="276"/>
            <ac:spMk id="267" creationId="{D28BE0C3-2102-4820-B88B-A448B1840D14}"/>
          </ac:spMkLst>
        </pc:spChg>
        <pc:spChg chg="add">
          <ac:chgData name="Sally King" userId="3d12e5e8-edbd-4952-92f5-8a6f704e1667" providerId="ADAL" clId="{0440D2BA-8BE9-4C9A-A099-C33D8459BB86}" dt="2022-12-12T21:17:01.592" v="3389" actId="26606"/>
          <ac:spMkLst>
            <pc:docMk/>
            <pc:sldMk cId="0" sldId="276"/>
            <ac:spMk id="269" creationId="{E4F17063-EDA4-417B-946F-BA357F3B390D}"/>
          </ac:spMkLst>
        </pc:spChg>
        <pc:spChg chg="add">
          <ac:chgData name="Sally King" userId="3d12e5e8-edbd-4952-92f5-8a6f704e1667" providerId="ADAL" clId="{0440D2BA-8BE9-4C9A-A099-C33D8459BB86}" dt="2022-12-12T21:17:01.592" v="3389" actId="26606"/>
          <ac:spMkLst>
            <pc:docMk/>
            <pc:sldMk cId="0" sldId="276"/>
            <ac:spMk id="271" creationId="{D36F3EEA-55D4-4677-80E7-92D00B8F343B}"/>
          </ac:spMkLst>
        </pc:spChg>
        <pc:picChg chg="add del mod">
          <ac:chgData name="Sally King" userId="3d12e5e8-edbd-4952-92f5-8a6f704e1667" providerId="ADAL" clId="{0440D2BA-8BE9-4C9A-A099-C33D8459BB86}" dt="2022-12-12T21:16:14.556" v="3385" actId="478"/>
          <ac:picMkLst>
            <pc:docMk/>
            <pc:sldMk cId="0" sldId="276"/>
            <ac:picMk id="3" creationId="{FBC7E1CE-A3E4-4F68-997B-FBB185A7EECD}"/>
          </ac:picMkLst>
        </pc:picChg>
        <pc:picChg chg="add del mod ord">
          <ac:chgData name="Sally King" userId="3d12e5e8-edbd-4952-92f5-8a6f704e1667" providerId="ADAL" clId="{0440D2BA-8BE9-4C9A-A099-C33D8459BB86}" dt="2022-12-12T21:17:08.349" v="3391" actId="478"/>
          <ac:picMkLst>
            <pc:docMk/>
            <pc:sldMk cId="0" sldId="276"/>
            <ac:picMk id="5" creationId="{39D1041C-0454-41AE-B301-0F48B4076365}"/>
          </ac:picMkLst>
        </pc:picChg>
        <pc:picChg chg="add mod">
          <ac:chgData name="Sally King" userId="3d12e5e8-edbd-4952-92f5-8a6f704e1667" providerId="ADAL" clId="{0440D2BA-8BE9-4C9A-A099-C33D8459BB86}" dt="2022-12-12T21:17:50.097" v="3397" actId="14100"/>
          <ac:picMkLst>
            <pc:docMk/>
            <pc:sldMk cId="0" sldId="276"/>
            <ac:picMk id="7" creationId="{3A2A1D34-87EC-4FE1-96C4-5C93AF927BBF}"/>
          </ac:picMkLst>
        </pc:picChg>
        <pc:picChg chg="del">
          <ac:chgData name="Sally King" userId="3d12e5e8-edbd-4952-92f5-8a6f704e1667" providerId="ADAL" clId="{0440D2BA-8BE9-4C9A-A099-C33D8459BB86}" dt="2022-12-12T21:17:01.592" v="3389" actId="26606"/>
          <ac:picMkLst>
            <pc:docMk/>
            <pc:sldMk cId="0" sldId="276"/>
            <ac:picMk id="130" creationId="{DF19BAF3-7E20-4B9D-B544-BABAEEA1FA75}"/>
          </ac:picMkLst>
        </pc:picChg>
        <pc:picChg chg="del">
          <ac:chgData name="Sally King" userId="3d12e5e8-edbd-4952-92f5-8a6f704e1667" providerId="ADAL" clId="{0440D2BA-8BE9-4C9A-A099-C33D8459BB86}" dt="2022-12-12T21:17:01.592" v="3389" actId="26606"/>
          <ac:picMkLst>
            <pc:docMk/>
            <pc:sldMk cId="0" sldId="276"/>
            <ac:picMk id="132" creationId="{950648F4-ABCD-4DF0-8641-76CFB2354721}"/>
          </ac:picMkLst>
        </pc:picChg>
        <pc:picChg chg="del">
          <ac:chgData name="Sally King" userId="3d12e5e8-edbd-4952-92f5-8a6f704e1667" providerId="ADAL" clId="{0440D2BA-8BE9-4C9A-A099-C33D8459BB86}" dt="2022-12-12T21:17:01.592" v="3389" actId="26606"/>
          <ac:picMkLst>
            <pc:docMk/>
            <pc:sldMk cId="0" sldId="276"/>
            <ac:picMk id="136" creationId="{CF1EB4BD-9C7E-4AA3-9681-C7EB0DA6250B}"/>
          </ac:picMkLst>
        </pc:picChg>
        <pc:picChg chg="del">
          <ac:chgData name="Sally King" userId="3d12e5e8-edbd-4952-92f5-8a6f704e1667" providerId="ADAL" clId="{0440D2BA-8BE9-4C9A-A099-C33D8459BB86}" dt="2022-12-12T21:17:01.592" v="3389" actId="26606"/>
          <ac:picMkLst>
            <pc:docMk/>
            <pc:sldMk cId="0" sldId="276"/>
            <ac:picMk id="138" creationId="{94AAE3AA-3759-4D28-B0EF-575F25A5146C}"/>
          </ac:picMkLst>
        </pc:picChg>
        <pc:picChg chg="del">
          <ac:chgData name="Sally King" userId="3d12e5e8-edbd-4952-92f5-8a6f704e1667" providerId="ADAL" clId="{0440D2BA-8BE9-4C9A-A099-C33D8459BB86}" dt="2022-12-12T21:15:41.946" v="3382" actId="478"/>
          <ac:picMkLst>
            <pc:docMk/>
            <pc:sldMk cId="0" sldId="276"/>
            <ac:picMk id="253" creationId="{00000000-0000-0000-0000-000000000000}"/>
          </ac:picMkLst>
        </pc:picChg>
        <pc:picChg chg="add">
          <ac:chgData name="Sally King" userId="3d12e5e8-edbd-4952-92f5-8a6f704e1667" providerId="ADAL" clId="{0440D2BA-8BE9-4C9A-A099-C33D8459BB86}" dt="2022-12-12T21:17:01.592" v="3389" actId="26606"/>
          <ac:picMkLst>
            <pc:docMk/>
            <pc:sldMk cId="0" sldId="276"/>
            <ac:picMk id="257" creationId="{DF19BAF3-7E20-4B9D-B544-BABAEEA1FA75}"/>
          </ac:picMkLst>
        </pc:picChg>
        <pc:picChg chg="add">
          <ac:chgData name="Sally King" userId="3d12e5e8-edbd-4952-92f5-8a6f704e1667" providerId="ADAL" clId="{0440D2BA-8BE9-4C9A-A099-C33D8459BB86}" dt="2022-12-12T21:17:01.592" v="3389" actId="26606"/>
          <ac:picMkLst>
            <pc:docMk/>
            <pc:sldMk cId="0" sldId="276"/>
            <ac:picMk id="259" creationId="{950648F4-ABCD-4DF0-8641-76CFB2354721}"/>
          </ac:picMkLst>
        </pc:picChg>
        <pc:picChg chg="add">
          <ac:chgData name="Sally King" userId="3d12e5e8-edbd-4952-92f5-8a6f704e1667" providerId="ADAL" clId="{0440D2BA-8BE9-4C9A-A099-C33D8459BB86}" dt="2022-12-12T21:17:01.592" v="3389" actId="26606"/>
          <ac:picMkLst>
            <pc:docMk/>
            <pc:sldMk cId="0" sldId="276"/>
            <ac:picMk id="263" creationId="{CF1EB4BD-9C7E-4AA3-9681-C7EB0DA6250B}"/>
          </ac:picMkLst>
        </pc:picChg>
        <pc:picChg chg="add">
          <ac:chgData name="Sally King" userId="3d12e5e8-edbd-4952-92f5-8a6f704e1667" providerId="ADAL" clId="{0440D2BA-8BE9-4C9A-A099-C33D8459BB86}" dt="2022-12-12T21:17:01.592" v="3389" actId="26606"/>
          <ac:picMkLst>
            <pc:docMk/>
            <pc:sldMk cId="0" sldId="276"/>
            <ac:picMk id="265" creationId="{94AAE3AA-3759-4D28-B0EF-575F25A5146C}"/>
          </ac:picMkLst>
        </pc:picChg>
      </pc:sldChg>
      <pc:sldChg chg="addSp delSp modSp mod">
        <pc:chgData name="Sally King" userId="3d12e5e8-edbd-4952-92f5-8a6f704e1667" providerId="ADAL" clId="{0440D2BA-8BE9-4C9A-A099-C33D8459BB86}" dt="2022-12-12T20:48:51.743" v="3378" actId="255"/>
        <pc:sldMkLst>
          <pc:docMk/>
          <pc:sldMk cId="0" sldId="278"/>
        </pc:sldMkLst>
        <pc:graphicFrameChg chg="mod modGraphic">
          <ac:chgData name="Sally King" userId="3d12e5e8-edbd-4952-92f5-8a6f704e1667" providerId="ADAL" clId="{0440D2BA-8BE9-4C9A-A099-C33D8459BB86}" dt="2022-12-12T20:48:51.743" v="3378" actId="255"/>
          <ac:graphicFrameMkLst>
            <pc:docMk/>
            <pc:sldMk cId="0" sldId="278"/>
            <ac:graphicFrameMk id="3" creationId="{6CE77FA2-A28D-40C2-A1CD-61E321F949BD}"/>
          </ac:graphicFrameMkLst>
        </pc:graphicFrameChg>
        <pc:picChg chg="del">
          <ac:chgData name="Sally King" userId="3d12e5e8-edbd-4952-92f5-8a6f704e1667" providerId="ADAL" clId="{0440D2BA-8BE9-4C9A-A099-C33D8459BB86}" dt="2022-12-12T20:48:22.266" v="3373" actId="478"/>
          <ac:picMkLst>
            <pc:docMk/>
            <pc:sldMk cId="0" sldId="278"/>
            <ac:picMk id="4" creationId="{951B0EB2-4702-4A71-9073-632183DED453}"/>
          </ac:picMkLst>
        </pc:picChg>
        <pc:picChg chg="add mod">
          <ac:chgData name="Sally King" userId="3d12e5e8-edbd-4952-92f5-8a6f704e1667" providerId="ADAL" clId="{0440D2BA-8BE9-4C9A-A099-C33D8459BB86}" dt="2022-12-12T20:48:37.040" v="3376" actId="1076"/>
          <ac:picMkLst>
            <pc:docMk/>
            <pc:sldMk cId="0" sldId="278"/>
            <ac:picMk id="5" creationId="{A9FDB789-814E-4491-9613-96A31F934C9C}"/>
          </ac:picMkLst>
        </pc:picChg>
      </pc:sldChg>
      <pc:sldChg chg="addSp delSp modSp mod setBg setClrOvrMap">
        <pc:chgData name="Sally King" userId="3d12e5e8-edbd-4952-92f5-8a6f704e1667" providerId="ADAL" clId="{0440D2BA-8BE9-4C9A-A099-C33D8459BB86}" dt="2022-12-12T21:53:56" v="3463" actId="6549"/>
        <pc:sldMkLst>
          <pc:docMk/>
          <pc:sldMk cId="1737260345" sldId="280"/>
        </pc:sldMkLst>
        <pc:spChg chg="mod">
          <ac:chgData name="Sally King" userId="3d12e5e8-edbd-4952-92f5-8a6f704e1667" providerId="ADAL" clId="{0440D2BA-8BE9-4C9A-A099-C33D8459BB86}" dt="2022-12-12T20:46:11.969" v="3371" actId="26606"/>
          <ac:spMkLst>
            <pc:docMk/>
            <pc:sldMk cId="1737260345" sldId="280"/>
            <ac:spMk id="2" creationId="{BD33EBB7-8026-4083-AAFB-7DBFE939BE7C}"/>
          </ac:spMkLst>
        </pc:spChg>
        <pc:spChg chg="mod">
          <ac:chgData name="Sally King" userId="3d12e5e8-edbd-4952-92f5-8a6f704e1667" providerId="ADAL" clId="{0440D2BA-8BE9-4C9A-A099-C33D8459BB86}" dt="2022-12-12T21:53:56" v="3463" actId="6549"/>
          <ac:spMkLst>
            <pc:docMk/>
            <pc:sldMk cId="1737260345" sldId="280"/>
            <ac:spMk id="3" creationId="{F4E9FA5A-427F-41EE-8D18-779062F8C763}"/>
          </ac:spMkLst>
        </pc:spChg>
        <pc:spChg chg="mod ord">
          <ac:chgData name="Sally King" userId="3d12e5e8-edbd-4952-92f5-8a6f704e1667" providerId="ADAL" clId="{0440D2BA-8BE9-4C9A-A099-C33D8459BB86}" dt="2022-12-12T20:46:11.969" v="3371" actId="26606"/>
          <ac:spMkLst>
            <pc:docMk/>
            <pc:sldMk cId="1737260345" sldId="280"/>
            <ac:spMk id="4" creationId="{71765270-1867-484F-A1D7-164C48ABAB1C}"/>
          </ac:spMkLst>
        </pc:spChg>
        <pc:spChg chg="del">
          <ac:chgData name="Sally King" userId="3d12e5e8-edbd-4952-92f5-8a6f704e1667" providerId="ADAL" clId="{0440D2BA-8BE9-4C9A-A099-C33D8459BB86}" dt="2022-12-12T20:46:11.969" v="3371" actId="26606"/>
          <ac:spMkLst>
            <pc:docMk/>
            <pc:sldMk cId="1737260345" sldId="280"/>
            <ac:spMk id="15" creationId="{4AC0CD9D-7610-4620-93B4-798CCD9AB581}"/>
          </ac:spMkLst>
        </pc:spChg>
        <pc:spChg chg="del">
          <ac:chgData name="Sally King" userId="3d12e5e8-edbd-4952-92f5-8a6f704e1667" providerId="ADAL" clId="{0440D2BA-8BE9-4C9A-A099-C33D8459BB86}" dt="2022-12-12T20:46:11.969" v="3371" actId="26606"/>
          <ac:spMkLst>
            <pc:docMk/>
            <pc:sldMk cId="1737260345" sldId="280"/>
            <ac:spMk id="21" creationId="{DE4D62F9-188E-4530-84C2-24BDEE4BEB82}"/>
          </ac:spMkLst>
        </pc:spChg>
        <pc:spChg chg="add">
          <ac:chgData name="Sally King" userId="3d12e5e8-edbd-4952-92f5-8a6f704e1667" providerId="ADAL" clId="{0440D2BA-8BE9-4C9A-A099-C33D8459BB86}" dt="2022-12-12T20:46:11.969" v="3371" actId="26606"/>
          <ac:spMkLst>
            <pc:docMk/>
            <pc:sldMk cId="1737260345" sldId="280"/>
            <ac:spMk id="30" creationId="{4AC0CD9D-7610-4620-93B4-798CCD9AB581}"/>
          </ac:spMkLst>
        </pc:spChg>
        <pc:spChg chg="add">
          <ac:chgData name="Sally King" userId="3d12e5e8-edbd-4952-92f5-8a6f704e1667" providerId="ADAL" clId="{0440D2BA-8BE9-4C9A-A099-C33D8459BB86}" dt="2022-12-12T20:46:11.969" v="3371" actId="26606"/>
          <ac:spMkLst>
            <pc:docMk/>
            <pc:sldMk cId="1737260345" sldId="280"/>
            <ac:spMk id="36" creationId="{DE4D62F9-188E-4530-84C2-24BDEE4BEB82}"/>
          </ac:spMkLst>
        </pc:spChg>
        <pc:spChg chg="add">
          <ac:chgData name="Sally King" userId="3d12e5e8-edbd-4952-92f5-8a6f704e1667" providerId="ADAL" clId="{0440D2BA-8BE9-4C9A-A099-C33D8459BB86}" dt="2022-12-12T20:46:11.969" v="3371" actId="26606"/>
          <ac:spMkLst>
            <pc:docMk/>
            <pc:sldMk cId="1737260345" sldId="280"/>
            <ac:spMk id="38" creationId="{61515115-95FB-41E0-86F3-8744438C09D0}"/>
          </ac:spMkLst>
        </pc:spChg>
        <pc:spChg chg="add">
          <ac:chgData name="Sally King" userId="3d12e5e8-edbd-4952-92f5-8a6f704e1667" providerId="ADAL" clId="{0440D2BA-8BE9-4C9A-A099-C33D8459BB86}" dt="2022-12-12T20:46:11.969" v="3371" actId="26606"/>
          <ac:spMkLst>
            <pc:docMk/>
            <pc:sldMk cId="1737260345" sldId="280"/>
            <ac:spMk id="40" creationId="{8222A33F-BE2D-4D69-92A0-5DF8B17BAACA}"/>
          </ac:spMkLst>
        </pc:spChg>
        <pc:spChg chg="add">
          <ac:chgData name="Sally King" userId="3d12e5e8-edbd-4952-92f5-8a6f704e1667" providerId="ADAL" clId="{0440D2BA-8BE9-4C9A-A099-C33D8459BB86}" dt="2022-12-12T20:46:11.969" v="3371" actId="26606"/>
          <ac:spMkLst>
            <pc:docMk/>
            <pc:sldMk cId="1737260345" sldId="280"/>
            <ac:spMk id="42" creationId="{CE1C74D0-9609-468A-9597-5D87C8A42B58}"/>
          </ac:spMkLst>
        </pc:spChg>
        <pc:spChg chg="add">
          <ac:chgData name="Sally King" userId="3d12e5e8-edbd-4952-92f5-8a6f704e1667" providerId="ADAL" clId="{0440D2BA-8BE9-4C9A-A099-C33D8459BB86}" dt="2022-12-12T20:46:11.969" v="3371" actId="26606"/>
          <ac:spMkLst>
            <pc:docMk/>
            <pc:sldMk cId="1737260345" sldId="280"/>
            <ac:spMk id="44" creationId="{C137128D-E594-4905-9F76-E385F0831D60}"/>
          </ac:spMkLst>
        </pc:spChg>
        <pc:picChg chg="mod">
          <ac:chgData name="Sally King" userId="3d12e5e8-edbd-4952-92f5-8a6f704e1667" providerId="ADAL" clId="{0440D2BA-8BE9-4C9A-A099-C33D8459BB86}" dt="2022-12-12T20:46:11.969" v="3371" actId="26606"/>
          <ac:picMkLst>
            <pc:docMk/>
            <pc:sldMk cId="1737260345" sldId="280"/>
            <ac:picMk id="8" creationId="{2059D08F-C7A8-40D3-ADD4-DE8A24388EB2}"/>
          </ac:picMkLst>
        </pc:picChg>
        <pc:picChg chg="del">
          <ac:chgData name="Sally King" userId="3d12e5e8-edbd-4952-92f5-8a6f704e1667" providerId="ADAL" clId="{0440D2BA-8BE9-4C9A-A099-C33D8459BB86}" dt="2022-12-12T20:46:11.969" v="3371" actId="26606"/>
          <ac:picMkLst>
            <pc:docMk/>
            <pc:sldMk cId="1737260345" sldId="280"/>
            <ac:picMk id="11" creationId="{41B68C77-138E-4BF7-A276-BD0C78A4219F}"/>
          </ac:picMkLst>
        </pc:picChg>
        <pc:picChg chg="del">
          <ac:chgData name="Sally King" userId="3d12e5e8-edbd-4952-92f5-8a6f704e1667" providerId="ADAL" clId="{0440D2BA-8BE9-4C9A-A099-C33D8459BB86}" dt="2022-12-12T20:46:11.969" v="3371" actId="26606"/>
          <ac:picMkLst>
            <pc:docMk/>
            <pc:sldMk cId="1737260345" sldId="280"/>
            <ac:picMk id="13" creationId="{7C268552-D473-46ED-B1B8-422042C4DEF1}"/>
          </ac:picMkLst>
        </pc:picChg>
        <pc:picChg chg="del">
          <ac:chgData name="Sally King" userId="3d12e5e8-edbd-4952-92f5-8a6f704e1667" providerId="ADAL" clId="{0440D2BA-8BE9-4C9A-A099-C33D8459BB86}" dt="2022-12-12T20:46:11.969" v="3371" actId="26606"/>
          <ac:picMkLst>
            <pc:docMk/>
            <pc:sldMk cId="1737260345" sldId="280"/>
            <ac:picMk id="17" creationId="{B9238B3E-24AA-439A-B527-6C5DF6D72145}"/>
          </ac:picMkLst>
        </pc:picChg>
        <pc:picChg chg="del">
          <ac:chgData name="Sally King" userId="3d12e5e8-edbd-4952-92f5-8a6f704e1667" providerId="ADAL" clId="{0440D2BA-8BE9-4C9A-A099-C33D8459BB86}" dt="2022-12-12T20:46:11.969" v="3371" actId="26606"/>
          <ac:picMkLst>
            <pc:docMk/>
            <pc:sldMk cId="1737260345" sldId="280"/>
            <ac:picMk id="19" creationId="{69F01145-BEA3-4CBF-AA21-10077B948CA8}"/>
          </ac:picMkLst>
        </pc:picChg>
        <pc:picChg chg="add">
          <ac:chgData name="Sally King" userId="3d12e5e8-edbd-4952-92f5-8a6f704e1667" providerId="ADAL" clId="{0440D2BA-8BE9-4C9A-A099-C33D8459BB86}" dt="2022-12-12T20:46:11.969" v="3371" actId="26606"/>
          <ac:picMkLst>
            <pc:docMk/>
            <pc:sldMk cId="1737260345" sldId="280"/>
            <ac:picMk id="26" creationId="{41B68C77-138E-4BF7-A276-BD0C78A4219F}"/>
          </ac:picMkLst>
        </pc:picChg>
        <pc:picChg chg="add">
          <ac:chgData name="Sally King" userId="3d12e5e8-edbd-4952-92f5-8a6f704e1667" providerId="ADAL" clId="{0440D2BA-8BE9-4C9A-A099-C33D8459BB86}" dt="2022-12-12T20:46:11.969" v="3371" actId="26606"/>
          <ac:picMkLst>
            <pc:docMk/>
            <pc:sldMk cId="1737260345" sldId="280"/>
            <ac:picMk id="28" creationId="{7C268552-D473-46ED-B1B8-422042C4DEF1}"/>
          </ac:picMkLst>
        </pc:picChg>
        <pc:picChg chg="add">
          <ac:chgData name="Sally King" userId="3d12e5e8-edbd-4952-92f5-8a6f704e1667" providerId="ADAL" clId="{0440D2BA-8BE9-4C9A-A099-C33D8459BB86}" dt="2022-12-12T20:46:11.969" v="3371" actId="26606"/>
          <ac:picMkLst>
            <pc:docMk/>
            <pc:sldMk cId="1737260345" sldId="280"/>
            <ac:picMk id="32" creationId="{B9238B3E-24AA-439A-B527-6C5DF6D72145}"/>
          </ac:picMkLst>
        </pc:picChg>
        <pc:picChg chg="add">
          <ac:chgData name="Sally King" userId="3d12e5e8-edbd-4952-92f5-8a6f704e1667" providerId="ADAL" clId="{0440D2BA-8BE9-4C9A-A099-C33D8459BB86}" dt="2022-12-12T20:46:11.969" v="3371" actId="26606"/>
          <ac:picMkLst>
            <pc:docMk/>
            <pc:sldMk cId="1737260345" sldId="280"/>
            <ac:picMk id="34" creationId="{69F01145-BEA3-4CBF-AA21-10077B948CA8}"/>
          </ac:picMkLst>
        </pc:picChg>
      </pc:sldChg>
      <pc:sldChg chg="modSp mod">
        <pc:chgData name="Sally King" userId="3d12e5e8-edbd-4952-92f5-8a6f704e1667" providerId="ADAL" clId="{0440D2BA-8BE9-4C9A-A099-C33D8459BB86}" dt="2022-12-12T17:57:05.854" v="141" actId="403"/>
        <pc:sldMkLst>
          <pc:docMk/>
          <pc:sldMk cId="2813244504" sldId="281"/>
        </pc:sldMkLst>
        <pc:spChg chg="mod">
          <ac:chgData name="Sally King" userId="3d12e5e8-edbd-4952-92f5-8a6f704e1667" providerId="ADAL" clId="{0440D2BA-8BE9-4C9A-A099-C33D8459BB86}" dt="2022-12-12T17:57:05.854" v="141" actId="403"/>
          <ac:spMkLst>
            <pc:docMk/>
            <pc:sldMk cId="2813244504" sldId="281"/>
            <ac:spMk id="2" creationId="{C40D56C7-7CBA-4BAE-9827-1C3962415EE9}"/>
          </ac:spMkLst>
        </pc:spChg>
      </pc:sldChg>
      <pc:sldChg chg="modSp mod">
        <pc:chgData name="Sally King" userId="3d12e5e8-edbd-4952-92f5-8a6f704e1667" providerId="ADAL" clId="{0440D2BA-8BE9-4C9A-A099-C33D8459BB86}" dt="2022-12-12T17:57:45.525" v="196" actId="20577"/>
        <pc:sldMkLst>
          <pc:docMk/>
          <pc:sldMk cId="906464926" sldId="282"/>
        </pc:sldMkLst>
        <pc:spChg chg="mod">
          <ac:chgData name="Sally King" userId="3d12e5e8-edbd-4952-92f5-8a6f704e1667" providerId="ADAL" clId="{0440D2BA-8BE9-4C9A-A099-C33D8459BB86}" dt="2022-12-12T17:57:45.525" v="196" actId="20577"/>
          <ac:spMkLst>
            <pc:docMk/>
            <pc:sldMk cId="906464926" sldId="282"/>
            <ac:spMk id="2" creationId="{434C0580-5237-4D9E-BD79-D73929DAD600}"/>
          </ac:spMkLst>
        </pc:spChg>
      </pc:sldChg>
      <pc:sldChg chg="addSp delSp modSp mod setBg setClrOvrMap delDesignElem chgLayout">
        <pc:chgData name="Sally King" userId="3d12e5e8-edbd-4952-92f5-8a6f704e1667" providerId="ADAL" clId="{0440D2BA-8BE9-4C9A-A099-C33D8459BB86}" dt="2022-12-12T19:48:29.062" v="1085" actId="20577"/>
        <pc:sldMkLst>
          <pc:docMk/>
          <pc:sldMk cId="2541370533" sldId="283"/>
        </pc:sldMkLst>
        <pc:spChg chg="mod ord">
          <ac:chgData name="Sally King" userId="3d12e5e8-edbd-4952-92f5-8a6f704e1667" providerId="ADAL" clId="{0440D2BA-8BE9-4C9A-A099-C33D8459BB86}" dt="2022-12-12T19:47:36.807" v="1023" actId="26606"/>
          <ac:spMkLst>
            <pc:docMk/>
            <pc:sldMk cId="2541370533" sldId="283"/>
            <ac:spMk id="2" creationId="{907DEBAF-F3C2-4879-B62D-D931BB2BC0C7}"/>
          </ac:spMkLst>
        </pc:spChg>
        <pc:spChg chg="mod ord">
          <ac:chgData name="Sally King" userId="3d12e5e8-edbd-4952-92f5-8a6f704e1667" providerId="ADAL" clId="{0440D2BA-8BE9-4C9A-A099-C33D8459BB86}" dt="2022-12-12T19:47:36.807" v="1023" actId="26606"/>
          <ac:spMkLst>
            <pc:docMk/>
            <pc:sldMk cId="2541370533" sldId="283"/>
            <ac:spMk id="5" creationId="{0B72DE58-A41A-4392-A5FD-9C26B84F9718}"/>
          </ac:spMkLst>
        </pc:spChg>
        <pc:spChg chg="add mod ord">
          <ac:chgData name="Sally King" userId="3d12e5e8-edbd-4952-92f5-8a6f704e1667" providerId="ADAL" clId="{0440D2BA-8BE9-4C9A-A099-C33D8459BB86}" dt="2022-12-12T19:48:29.062" v="1085" actId="20577"/>
          <ac:spMkLst>
            <pc:docMk/>
            <pc:sldMk cId="2541370533" sldId="283"/>
            <ac:spMk id="6" creationId="{A391D247-CAB7-4258-BA2A-0877911483E7}"/>
          </ac:spMkLst>
        </pc:spChg>
        <pc:spChg chg="ord">
          <ac:chgData name="Sally King" userId="3d12e5e8-edbd-4952-92f5-8a6f704e1667" providerId="ADAL" clId="{0440D2BA-8BE9-4C9A-A099-C33D8459BB86}" dt="2022-12-12T17:52:56.687" v="33" actId="26606"/>
          <ac:spMkLst>
            <pc:docMk/>
            <pc:sldMk cId="2541370533" sldId="283"/>
            <ac:spMk id="19" creationId="{8D73E082-B215-40B6-972A-754D0CA8015D}"/>
          </ac:spMkLst>
        </pc:spChg>
        <pc:spChg chg="add">
          <ac:chgData name="Sally King" userId="3d12e5e8-edbd-4952-92f5-8a6f704e1667" providerId="ADAL" clId="{0440D2BA-8BE9-4C9A-A099-C33D8459BB86}" dt="2022-12-12T19:47:36.807" v="1023" actId="26606"/>
          <ac:spMkLst>
            <pc:docMk/>
            <pc:sldMk cId="2541370533" sldId="283"/>
            <ac:spMk id="28" creationId="{4FA533C5-33E3-4611-AF9F-72811D8B26A6}"/>
          </ac:spMkLst>
        </pc:spChg>
        <pc:spChg chg="add">
          <ac:chgData name="Sally King" userId="3d12e5e8-edbd-4952-92f5-8a6f704e1667" providerId="ADAL" clId="{0440D2BA-8BE9-4C9A-A099-C33D8459BB86}" dt="2022-12-12T19:47:36.807" v="1023" actId="26606"/>
          <ac:spMkLst>
            <pc:docMk/>
            <pc:sldMk cId="2541370533" sldId="283"/>
            <ac:spMk id="34" creationId="{87F0FDC4-AD8C-47D9-9131-623C98ADB0AE}"/>
          </ac:spMkLst>
        </pc:spChg>
        <pc:spChg chg="add">
          <ac:chgData name="Sally King" userId="3d12e5e8-edbd-4952-92f5-8a6f704e1667" providerId="ADAL" clId="{0440D2BA-8BE9-4C9A-A099-C33D8459BB86}" dt="2022-12-12T19:47:36.807" v="1023" actId="26606"/>
          <ac:spMkLst>
            <pc:docMk/>
            <pc:sldMk cId="2541370533" sldId="283"/>
            <ac:spMk id="36" creationId="{0D9B8FD4-CDEB-4EB4-B4DE-C89E11938958}"/>
          </ac:spMkLst>
        </pc:spChg>
        <pc:spChg chg="add">
          <ac:chgData name="Sally King" userId="3d12e5e8-edbd-4952-92f5-8a6f704e1667" providerId="ADAL" clId="{0440D2BA-8BE9-4C9A-A099-C33D8459BB86}" dt="2022-12-12T19:47:36.807" v="1023" actId="26606"/>
          <ac:spMkLst>
            <pc:docMk/>
            <pc:sldMk cId="2541370533" sldId="283"/>
            <ac:spMk id="38" creationId="{5A2E3D1D-9E9F-4739-BA14-D4D7FA9FBDD1}"/>
          </ac:spMkLst>
        </pc:spChg>
        <pc:spChg chg="add">
          <ac:chgData name="Sally King" userId="3d12e5e8-edbd-4952-92f5-8a6f704e1667" providerId="ADAL" clId="{0440D2BA-8BE9-4C9A-A099-C33D8459BB86}" dt="2022-12-12T19:47:36.807" v="1023" actId="26606"/>
          <ac:spMkLst>
            <pc:docMk/>
            <pc:sldMk cId="2541370533" sldId="283"/>
            <ac:spMk id="40" creationId="{1FFB365B-E9DC-4859-B8AB-CB83EEBE4E28}"/>
          </ac:spMkLst>
        </pc:spChg>
        <pc:spChg chg="add">
          <ac:chgData name="Sally King" userId="3d12e5e8-edbd-4952-92f5-8a6f704e1667" providerId="ADAL" clId="{0440D2BA-8BE9-4C9A-A099-C33D8459BB86}" dt="2022-12-12T19:47:36.807" v="1023" actId="26606"/>
          <ac:spMkLst>
            <pc:docMk/>
            <pc:sldMk cId="2541370533" sldId="283"/>
            <ac:spMk id="42" creationId="{8ADAB9C8-EB37-4914-A699-C716FC8FE4FE}"/>
          </ac:spMkLst>
        </pc:spChg>
        <pc:spChg chg="del">
          <ac:chgData name="Sally King" userId="3d12e5e8-edbd-4952-92f5-8a6f704e1667" providerId="ADAL" clId="{0440D2BA-8BE9-4C9A-A099-C33D8459BB86}" dt="2022-12-12T17:52:56.687" v="33" actId="26606"/>
          <ac:spMkLst>
            <pc:docMk/>
            <pc:sldMk cId="2541370533" sldId="283"/>
            <ac:spMk id="62" creationId="{4AC0CD9D-7610-4620-93B4-798CCD9AB581}"/>
          </ac:spMkLst>
        </pc:spChg>
        <pc:spChg chg="del">
          <ac:chgData name="Sally King" userId="3d12e5e8-edbd-4952-92f5-8a6f704e1667" providerId="ADAL" clId="{0440D2BA-8BE9-4C9A-A099-C33D8459BB86}" dt="2022-12-12T17:52:56.687" v="33" actId="26606"/>
          <ac:spMkLst>
            <pc:docMk/>
            <pc:sldMk cId="2541370533" sldId="283"/>
            <ac:spMk id="68" creationId="{DE4D62F9-188E-4530-84C2-24BDEE4BEB82}"/>
          </ac:spMkLst>
        </pc:spChg>
        <pc:spChg chg="del">
          <ac:chgData name="Sally King" userId="3d12e5e8-edbd-4952-92f5-8a6f704e1667" providerId="ADAL" clId="{0440D2BA-8BE9-4C9A-A099-C33D8459BB86}" dt="2022-12-12T17:52:56.687" v="33" actId="26606"/>
          <ac:spMkLst>
            <pc:docMk/>
            <pc:sldMk cId="2541370533" sldId="283"/>
            <ac:spMk id="70" creationId="{5F3FC718-FDE3-4EF7-921E-A5F374EAF824}"/>
          </ac:spMkLst>
        </pc:spChg>
        <pc:spChg chg="del">
          <ac:chgData name="Sally King" userId="3d12e5e8-edbd-4952-92f5-8a6f704e1667" providerId="ADAL" clId="{0440D2BA-8BE9-4C9A-A099-C33D8459BB86}" dt="2022-12-12T17:52:56.687" v="33" actId="26606"/>
          <ac:spMkLst>
            <pc:docMk/>
            <pc:sldMk cId="2541370533" sldId="283"/>
            <ac:spMk id="72" creationId="{FAA0F719-3DC8-4F08-AD8F-5A845658CB9D}"/>
          </ac:spMkLst>
        </pc:spChg>
        <pc:spChg chg="del">
          <ac:chgData name="Sally King" userId="3d12e5e8-edbd-4952-92f5-8a6f704e1667" providerId="ADAL" clId="{0440D2BA-8BE9-4C9A-A099-C33D8459BB86}" dt="2022-12-12T17:52:56.687" v="33" actId="26606"/>
          <ac:spMkLst>
            <pc:docMk/>
            <pc:sldMk cId="2541370533" sldId="283"/>
            <ac:spMk id="74" creationId="{7DCB61BE-FA0F-4EFB-BE0E-268BAD8E30D6}"/>
          </ac:spMkLst>
        </pc:spChg>
        <pc:spChg chg="del">
          <ac:chgData name="Sally King" userId="3d12e5e8-edbd-4952-92f5-8a6f704e1667" providerId="ADAL" clId="{0440D2BA-8BE9-4C9A-A099-C33D8459BB86}" dt="2022-12-12T17:52:56.687" v="33" actId="26606"/>
          <ac:spMkLst>
            <pc:docMk/>
            <pc:sldMk cId="2541370533" sldId="283"/>
            <ac:spMk id="76" creationId="{A4B31EAA-7423-46F7-9B90-4AB2B09C35C4}"/>
          </ac:spMkLst>
        </pc:spChg>
        <pc:spChg chg="add del">
          <ac:chgData name="Sally King" userId="3d12e5e8-edbd-4952-92f5-8a6f704e1667" providerId="ADAL" clId="{0440D2BA-8BE9-4C9A-A099-C33D8459BB86}" dt="2022-12-12T17:55:00.711" v="86" actId="26606"/>
          <ac:spMkLst>
            <pc:docMk/>
            <pc:sldMk cId="2541370533" sldId="283"/>
            <ac:spMk id="85" creationId="{4AC0CD9D-7610-4620-93B4-798CCD9AB581}"/>
          </ac:spMkLst>
        </pc:spChg>
        <pc:spChg chg="add del">
          <ac:chgData name="Sally King" userId="3d12e5e8-edbd-4952-92f5-8a6f704e1667" providerId="ADAL" clId="{0440D2BA-8BE9-4C9A-A099-C33D8459BB86}" dt="2022-12-12T17:55:00.711" v="86" actId="26606"/>
          <ac:spMkLst>
            <pc:docMk/>
            <pc:sldMk cId="2541370533" sldId="283"/>
            <ac:spMk id="91" creationId="{DE4D62F9-188E-4530-84C2-24BDEE4BEB82}"/>
          </ac:spMkLst>
        </pc:spChg>
        <pc:spChg chg="add del">
          <ac:chgData name="Sally King" userId="3d12e5e8-edbd-4952-92f5-8a6f704e1667" providerId="ADAL" clId="{0440D2BA-8BE9-4C9A-A099-C33D8459BB86}" dt="2022-12-12T17:55:00.711" v="86" actId="26606"/>
          <ac:spMkLst>
            <pc:docMk/>
            <pc:sldMk cId="2541370533" sldId="283"/>
            <ac:spMk id="93" creationId="{D67CA421-FA2B-47ED-A101-F8BBEBB2976B}"/>
          </ac:spMkLst>
        </pc:spChg>
        <pc:spChg chg="add del">
          <ac:chgData name="Sally King" userId="3d12e5e8-edbd-4952-92f5-8a6f704e1667" providerId="ADAL" clId="{0440D2BA-8BE9-4C9A-A099-C33D8459BB86}" dt="2022-12-12T17:55:00.711" v="86" actId="26606"/>
          <ac:spMkLst>
            <pc:docMk/>
            <pc:sldMk cId="2541370533" sldId="283"/>
            <ac:spMk id="95" creationId="{12425D82-CD5E-45A4-9542-70951E59F2D1}"/>
          </ac:spMkLst>
        </pc:spChg>
        <pc:spChg chg="add del">
          <ac:chgData name="Sally King" userId="3d12e5e8-edbd-4952-92f5-8a6f704e1667" providerId="ADAL" clId="{0440D2BA-8BE9-4C9A-A099-C33D8459BB86}" dt="2022-12-12T17:55:00.711" v="86" actId="26606"/>
          <ac:spMkLst>
            <pc:docMk/>
            <pc:sldMk cId="2541370533" sldId="283"/>
            <ac:spMk id="97" creationId="{221DB897-A621-4D5F-AC81-91199AC4370E}"/>
          </ac:spMkLst>
        </pc:spChg>
        <pc:spChg chg="add del">
          <ac:chgData name="Sally King" userId="3d12e5e8-edbd-4952-92f5-8a6f704e1667" providerId="ADAL" clId="{0440D2BA-8BE9-4C9A-A099-C33D8459BB86}" dt="2022-12-12T19:36:48.429" v="270" actId="700"/>
          <ac:spMkLst>
            <pc:docMk/>
            <pc:sldMk cId="2541370533" sldId="283"/>
            <ac:spMk id="106" creationId="{4FA533C5-33E3-4611-AF9F-72811D8B26A6}"/>
          </ac:spMkLst>
        </pc:spChg>
        <pc:spChg chg="add del">
          <ac:chgData name="Sally King" userId="3d12e5e8-edbd-4952-92f5-8a6f704e1667" providerId="ADAL" clId="{0440D2BA-8BE9-4C9A-A099-C33D8459BB86}" dt="2022-12-12T19:36:48.429" v="270" actId="700"/>
          <ac:spMkLst>
            <pc:docMk/>
            <pc:sldMk cId="2541370533" sldId="283"/>
            <ac:spMk id="112" creationId="{87F0FDC4-AD8C-47D9-9131-623C98ADB0AE}"/>
          </ac:spMkLst>
        </pc:spChg>
        <pc:spChg chg="add del">
          <ac:chgData name="Sally King" userId="3d12e5e8-edbd-4952-92f5-8a6f704e1667" providerId="ADAL" clId="{0440D2BA-8BE9-4C9A-A099-C33D8459BB86}" dt="2022-12-12T19:36:48.429" v="270" actId="700"/>
          <ac:spMkLst>
            <pc:docMk/>
            <pc:sldMk cId="2541370533" sldId="283"/>
            <ac:spMk id="114" creationId="{59EC6FFF-3949-4638-A265-B1515909B9FA}"/>
          </ac:spMkLst>
        </pc:spChg>
        <pc:spChg chg="add del">
          <ac:chgData name="Sally King" userId="3d12e5e8-edbd-4952-92f5-8a6f704e1667" providerId="ADAL" clId="{0440D2BA-8BE9-4C9A-A099-C33D8459BB86}" dt="2022-12-12T19:36:48.429" v="270" actId="700"/>
          <ac:spMkLst>
            <pc:docMk/>
            <pc:sldMk cId="2541370533" sldId="283"/>
            <ac:spMk id="116" creationId="{8C05BC5F-3118-49D0-B18C-5D9CC922C23D}"/>
          </ac:spMkLst>
        </pc:spChg>
        <pc:spChg chg="add del">
          <ac:chgData name="Sally King" userId="3d12e5e8-edbd-4952-92f5-8a6f704e1667" providerId="ADAL" clId="{0440D2BA-8BE9-4C9A-A099-C33D8459BB86}" dt="2022-12-12T19:36:48.429" v="270" actId="700"/>
          <ac:spMkLst>
            <pc:docMk/>
            <pc:sldMk cId="2541370533" sldId="283"/>
            <ac:spMk id="118" creationId="{9A4B1E59-3C8A-453C-B841-6AB3B0CF7069}"/>
          </ac:spMkLst>
        </pc:spChg>
        <pc:picChg chg="add del mod">
          <ac:chgData name="Sally King" userId="3d12e5e8-edbd-4952-92f5-8a6f704e1667" providerId="ADAL" clId="{0440D2BA-8BE9-4C9A-A099-C33D8459BB86}" dt="2022-12-12T17:54:55.543" v="85" actId="478"/>
          <ac:picMkLst>
            <pc:docMk/>
            <pc:sldMk cId="2541370533" sldId="283"/>
            <ac:picMk id="4" creationId="{BF8770F5-2353-4371-8F1B-30E2AF9BE61D}"/>
          </ac:picMkLst>
        </pc:picChg>
        <pc:picChg chg="add">
          <ac:chgData name="Sally King" userId="3d12e5e8-edbd-4952-92f5-8a6f704e1667" providerId="ADAL" clId="{0440D2BA-8BE9-4C9A-A099-C33D8459BB86}" dt="2022-12-12T19:47:36.807" v="1023" actId="26606"/>
          <ac:picMkLst>
            <pc:docMk/>
            <pc:sldMk cId="2541370533" sldId="283"/>
            <ac:picMk id="24" creationId="{91B28F63-CF00-448F-B141-FE33C33B1891}"/>
          </ac:picMkLst>
        </pc:picChg>
        <pc:picChg chg="add">
          <ac:chgData name="Sally King" userId="3d12e5e8-edbd-4952-92f5-8a6f704e1667" providerId="ADAL" clId="{0440D2BA-8BE9-4C9A-A099-C33D8459BB86}" dt="2022-12-12T19:47:36.807" v="1023" actId="26606"/>
          <ac:picMkLst>
            <pc:docMk/>
            <pc:sldMk cId="2541370533" sldId="283"/>
            <ac:picMk id="26" creationId="{2AE609E2-8522-44E4-9077-980E5BCF3E14}"/>
          </ac:picMkLst>
        </pc:picChg>
        <pc:picChg chg="add">
          <ac:chgData name="Sally King" userId="3d12e5e8-edbd-4952-92f5-8a6f704e1667" providerId="ADAL" clId="{0440D2BA-8BE9-4C9A-A099-C33D8459BB86}" dt="2022-12-12T19:47:36.807" v="1023" actId="26606"/>
          <ac:picMkLst>
            <pc:docMk/>
            <pc:sldMk cId="2541370533" sldId="283"/>
            <ac:picMk id="30" creationId="{8949AD42-25FD-4C3D-9EEE-B7FEC5809988}"/>
          </ac:picMkLst>
        </pc:picChg>
        <pc:picChg chg="add">
          <ac:chgData name="Sally King" userId="3d12e5e8-edbd-4952-92f5-8a6f704e1667" providerId="ADAL" clId="{0440D2BA-8BE9-4C9A-A099-C33D8459BB86}" dt="2022-12-12T19:47:36.807" v="1023" actId="26606"/>
          <ac:picMkLst>
            <pc:docMk/>
            <pc:sldMk cId="2541370533" sldId="283"/>
            <ac:picMk id="32" creationId="{6AC7D913-60B7-4603-881B-831DA5D3A940}"/>
          </ac:picMkLst>
        </pc:picChg>
        <pc:picChg chg="del">
          <ac:chgData name="Sally King" userId="3d12e5e8-edbd-4952-92f5-8a6f704e1667" providerId="ADAL" clId="{0440D2BA-8BE9-4C9A-A099-C33D8459BB86}" dt="2022-12-12T17:52:56.687" v="33" actId="26606"/>
          <ac:picMkLst>
            <pc:docMk/>
            <pc:sldMk cId="2541370533" sldId="283"/>
            <ac:picMk id="58" creationId="{41B68C77-138E-4BF7-A276-BD0C78A4219F}"/>
          </ac:picMkLst>
        </pc:picChg>
        <pc:picChg chg="del">
          <ac:chgData name="Sally King" userId="3d12e5e8-edbd-4952-92f5-8a6f704e1667" providerId="ADAL" clId="{0440D2BA-8BE9-4C9A-A099-C33D8459BB86}" dt="2022-12-12T17:52:56.687" v="33" actId="26606"/>
          <ac:picMkLst>
            <pc:docMk/>
            <pc:sldMk cId="2541370533" sldId="283"/>
            <ac:picMk id="60" creationId="{7C268552-D473-46ED-B1B8-422042C4DEF1}"/>
          </ac:picMkLst>
        </pc:picChg>
        <pc:picChg chg="del">
          <ac:chgData name="Sally King" userId="3d12e5e8-edbd-4952-92f5-8a6f704e1667" providerId="ADAL" clId="{0440D2BA-8BE9-4C9A-A099-C33D8459BB86}" dt="2022-12-12T17:52:56.687" v="33" actId="26606"/>
          <ac:picMkLst>
            <pc:docMk/>
            <pc:sldMk cId="2541370533" sldId="283"/>
            <ac:picMk id="64" creationId="{B9238B3E-24AA-439A-B527-6C5DF6D72145}"/>
          </ac:picMkLst>
        </pc:picChg>
        <pc:picChg chg="del">
          <ac:chgData name="Sally King" userId="3d12e5e8-edbd-4952-92f5-8a6f704e1667" providerId="ADAL" clId="{0440D2BA-8BE9-4C9A-A099-C33D8459BB86}" dt="2022-12-12T17:52:56.687" v="33" actId="26606"/>
          <ac:picMkLst>
            <pc:docMk/>
            <pc:sldMk cId="2541370533" sldId="283"/>
            <ac:picMk id="66" creationId="{69F01145-BEA3-4CBF-AA21-10077B948CA8}"/>
          </ac:picMkLst>
        </pc:picChg>
        <pc:picChg chg="add del">
          <ac:chgData name="Sally King" userId="3d12e5e8-edbd-4952-92f5-8a6f704e1667" providerId="ADAL" clId="{0440D2BA-8BE9-4C9A-A099-C33D8459BB86}" dt="2022-12-12T17:55:00.711" v="86" actId="26606"/>
          <ac:picMkLst>
            <pc:docMk/>
            <pc:sldMk cId="2541370533" sldId="283"/>
            <ac:picMk id="81" creationId="{41B68C77-138E-4BF7-A276-BD0C78A4219F}"/>
          </ac:picMkLst>
        </pc:picChg>
        <pc:picChg chg="add del">
          <ac:chgData name="Sally King" userId="3d12e5e8-edbd-4952-92f5-8a6f704e1667" providerId="ADAL" clId="{0440D2BA-8BE9-4C9A-A099-C33D8459BB86}" dt="2022-12-12T17:55:00.711" v="86" actId="26606"/>
          <ac:picMkLst>
            <pc:docMk/>
            <pc:sldMk cId="2541370533" sldId="283"/>
            <ac:picMk id="83" creationId="{7C268552-D473-46ED-B1B8-422042C4DEF1}"/>
          </ac:picMkLst>
        </pc:picChg>
        <pc:picChg chg="add del">
          <ac:chgData name="Sally King" userId="3d12e5e8-edbd-4952-92f5-8a6f704e1667" providerId="ADAL" clId="{0440D2BA-8BE9-4C9A-A099-C33D8459BB86}" dt="2022-12-12T17:55:00.711" v="86" actId="26606"/>
          <ac:picMkLst>
            <pc:docMk/>
            <pc:sldMk cId="2541370533" sldId="283"/>
            <ac:picMk id="87" creationId="{B9238B3E-24AA-439A-B527-6C5DF6D72145}"/>
          </ac:picMkLst>
        </pc:picChg>
        <pc:picChg chg="add del">
          <ac:chgData name="Sally King" userId="3d12e5e8-edbd-4952-92f5-8a6f704e1667" providerId="ADAL" clId="{0440D2BA-8BE9-4C9A-A099-C33D8459BB86}" dt="2022-12-12T17:55:00.711" v="86" actId="26606"/>
          <ac:picMkLst>
            <pc:docMk/>
            <pc:sldMk cId="2541370533" sldId="283"/>
            <ac:picMk id="89" creationId="{69F01145-BEA3-4CBF-AA21-10077B948CA8}"/>
          </ac:picMkLst>
        </pc:picChg>
        <pc:picChg chg="add del">
          <ac:chgData name="Sally King" userId="3d12e5e8-edbd-4952-92f5-8a6f704e1667" providerId="ADAL" clId="{0440D2BA-8BE9-4C9A-A099-C33D8459BB86}" dt="2022-12-12T19:36:48.429" v="270" actId="700"/>
          <ac:picMkLst>
            <pc:docMk/>
            <pc:sldMk cId="2541370533" sldId="283"/>
            <ac:picMk id="102" creationId="{91B28F63-CF00-448F-B141-FE33C33B1891}"/>
          </ac:picMkLst>
        </pc:picChg>
        <pc:picChg chg="add del">
          <ac:chgData name="Sally King" userId="3d12e5e8-edbd-4952-92f5-8a6f704e1667" providerId="ADAL" clId="{0440D2BA-8BE9-4C9A-A099-C33D8459BB86}" dt="2022-12-12T19:36:48.429" v="270" actId="700"/>
          <ac:picMkLst>
            <pc:docMk/>
            <pc:sldMk cId="2541370533" sldId="283"/>
            <ac:picMk id="104" creationId="{2AE609E2-8522-44E4-9077-980E5BCF3E14}"/>
          </ac:picMkLst>
        </pc:picChg>
        <pc:picChg chg="add del">
          <ac:chgData name="Sally King" userId="3d12e5e8-edbd-4952-92f5-8a6f704e1667" providerId="ADAL" clId="{0440D2BA-8BE9-4C9A-A099-C33D8459BB86}" dt="2022-12-12T19:36:48.429" v="270" actId="700"/>
          <ac:picMkLst>
            <pc:docMk/>
            <pc:sldMk cId="2541370533" sldId="283"/>
            <ac:picMk id="108" creationId="{8949AD42-25FD-4C3D-9EEE-B7FEC5809988}"/>
          </ac:picMkLst>
        </pc:picChg>
        <pc:picChg chg="add del">
          <ac:chgData name="Sally King" userId="3d12e5e8-edbd-4952-92f5-8a6f704e1667" providerId="ADAL" clId="{0440D2BA-8BE9-4C9A-A099-C33D8459BB86}" dt="2022-12-12T19:36:48.429" v="270" actId="700"/>
          <ac:picMkLst>
            <pc:docMk/>
            <pc:sldMk cId="2541370533" sldId="283"/>
            <ac:picMk id="110" creationId="{6AC7D913-60B7-4603-881B-831DA5D3A940}"/>
          </ac:picMkLst>
        </pc:picChg>
      </pc:sldChg>
      <pc:sldChg chg="addSp delSp modSp mod">
        <pc:chgData name="Sally King" userId="3d12e5e8-edbd-4952-92f5-8a6f704e1667" providerId="ADAL" clId="{0440D2BA-8BE9-4C9A-A099-C33D8459BB86}" dt="2022-12-12T19:54:10.976" v="1424" actId="404"/>
        <pc:sldMkLst>
          <pc:docMk/>
          <pc:sldMk cId="1232113770" sldId="284"/>
        </pc:sldMkLst>
        <pc:spChg chg="mod">
          <ac:chgData name="Sally King" userId="3d12e5e8-edbd-4952-92f5-8a6f704e1667" providerId="ADAL" clId="{0440D2BA-8BE9-4C9A-A099-C33D8459BB86}" dt="2022-12-12T19:54:10.976" v="1424" actId="404"/>
          <ac:spMkLst>
            <pc:docMk/>
            <pc:sldMk cId="1232113770" sldId="284"/>
            <ac:spMk id="2" creationId="{EE6A15A5-4999-4D2E-AD65-7B4C4CCC083B}"/>
          </ac:spMkLst>
        </pc:spChg>
        <pc:spChg chg="mod">
          <ac:chgData name="Sally King" userId="3d12e5e8-edbd-4952-92f5-8a6f704e1667" providerId="ADAL" clId="{0440D2BA-8BE9-4C9A-A099-C33D8459BB86}" dt="2022-12-12T19:54:06.038" v="1422" actId="14100"/>
          <ac:spMkLst>
            <pc:docMk/>
            <pc:sldMk cId="1232113770" sldId="284"/>
            <ac:spMk id="3" creationId="{BEE93E84-BB05-410C-9B17-63C21E09AAEB}"/>
          </ac:spMkLst>
        </pc:spChg>
        <pc:spChg chg="mod ord">
          <ac:chgData name="Sally King" userId="3d12e5e8-edbd-4952-92f5-8a6f704e1667" providerId="ADAL" clId="{0440D2BA-8BE9-4C9A-A099-C33D8459BB86}" dt="2022-12-12T19:53:30.679" v="1417" actId="26606"/>
          <ac:spMkLst>
            <pc:docMk/>
            <pc:sldMk cId="1232113770" sldId="284"/>
            <ac:spMk id="5" creationId="{781EC96C-69A0-4BBA-BF46-A2F8AD8EBC49}"/>
          </ac:spMkLst>
        </pc:spChg>
        <pc:spChg chg="del">
          <ac:chgData name="Sally King" userId="3d12e5e8-edbd-4952-92f5-8a6f704e1667" providerId="ADAL" clId="{0440D2BA-8BE9-4C9A-A099-C33D8459BB86}" dt="2022-12-12T19:53:30.679" v="1417" actId="26606"/>
          <ac:spMkLst>
            <pc:docMk/>
            <pc:sldMk cId="1232113770" sldId="284"/>
            <ac:spMk id="77" creationId="{4AC0CD9D-7610-4620-93B4-798CCD9AB581}"/>
          </ac:spMkLst>
        </pc:spChg>
        <pc:spChg chg="del">
          <ac:chgData name="Sally King" userId="3d12e5e8-edbd-4952-92f5-8a6f704e1667" providerId="ADAL" clId="{0440D2BA-8BE9-4C9A-A099-C33D8459BB86}" dt="2022-12-12T19:53:30.679" v="1417" actId="26606"/>
          <ac:spMkLst>
            <pc:docMk/>
            <pc:sldMk cId="1232113770" sldId="284"/>
            <ac:spMk id="83" creationId="{DE4D62F9-188E-4530-84C2-24BDEE4BEB82}"/>
          </ac:spMkLst>
        </pc:spChg>
        <pc:spChg chg="add">
          <ac:chgData name="Sally King" userId="3d12e5e8-edbd-4952-92f5-8a6f704e1667" providerId="ADAL" clId="{0440D2BA-8BE9-4C9A-A099-C33D8459BB86}" dt="2022-12-12T19:53:30.679" v="1417" actId="26606"/>
          <ac:spMkLst>
            <pc:docMk/>
            <pc:sldMk cId="1232113770" sldId="284"/>
            <ac:spMk id="92" creationId="{4FA533C5-33E3-4611-AF9F-72811D8B26A6}"/>
          </ac:spMkLst>
        </pc:spChg>
        <pc:spChg chg="add">
          <ac:chgData name="Sally King" userId="3d12e5e8-edbd-4952-92f5-8a6f704e1667" providerId="ADAL" clId="{0440D2BA-8BE9-4C9A-A099-C33D8459BB86}" dt="2022-12-12T19:53:30.679" v="1417" actId="26606"/>
          <ac:spMkLst>
            <pc:docMk/>
            <pc:sldMk cId="1232113770" sldId="284"/>
            <ac:spMk id="98" creationId="{87F0FDC4-AD8C-47D9-9131-623C98ADB0AE}"/>
          </ac:spMkLst>
        </pc:spChg>
        <pc:spChg chg="add">
          <ac:chgData name="Sally King" userId="3d12e5e8-edbd-4952-92f5-8a6f704e1667" providerId="ADAL" clId="{0440D2BA-8BE9-4C9A-A099-C33D8459BB86}" dt="2022-12-12T19:53:30.679" v="1417" actId="26606"/>
          <ac:spMkLst>
            <pc:docMk/>
            <pc:sldMk cId="1232113770" sldId="284"/>
            <ac:spMk id="100" creationId="{923E8915-D2AA-4327-A45A-972C3CA9574B}"/>
          </ac:spMkLst>
        </pc:spChg>
        <pc:spChg chg="add">
          <ac:chgData name="Sally King" userId="3d12e5e8-edbd-4952-92f5-8a6f704e1667" providerId="ADAL" clId="{0440D2BA-8BE9-4C9A-A099-C33D8459BB86}" dt="2022-12-12T19:53:30.679" v="1417" actId="26606"/>
          <ac:spMkLst>
            <pc:docMk/>
            <pc:sldMk cId="1232113770" sldId="284"/>
            <ac:spMk id="102" creationId="{8302FC3C-9804-4950-B721-5FD704BA6065}"/>
          </ac:spMkLst>
        </pc:spChg>
        <pc:spChg chg="add">
          <ac:chgData name="Sally King" userId="3d12e5e8-edbd-4952-92f5-8a6f704e1667" providerId="ADAL" clId="{0440D2BA-8BE9-4C9A-A099-C33D8459BB86}" dt="2022-12-12T19:53:30.679" v="1417" actId="26606"/>
          <ac:spMkLst>
            <pc:docMk/>
            <pc:sldMk cId="1232113770" sldId="284"/>
            <ac:spMk id="108" creationId="{F3798573-F27B-47EB-8EA4-7EE34954C2D6}"/>
          </ac:spMkLst>
        </pc:spChg>
        <pc:picChg chg="del">
          <ac:chgData name="Sally King" userId="3d12e5e8-edbd-4952-92f5-8a6f704e1667" providerId="ADAL" clId="{0440D2BA-8BE9-4C9A-A099-C33D8459BB86}" dt="2022-12-12T19:53:30.679" v="1417" actId="26606"/>
          <ac:picMkLst>
            <pc:docMk/>
            <pc:sldMk cId="1232113770" sldId="284"/>
            <ac:picMk id="73" creationId="{41B68C77-138E-4BF7-A276-BD0C78A4219F}"/>
          </ac:picMkLst>
        </pc:picChg>
        <pc:picChg chg="del">
          <ac:chgData name="Sally King" userId="3d12e5e8-edbd-4952-92f5-8a6f704e1667" providerId="ADAL" clId="{0440D2BA-8BE9-4C9A-A099-C33D8459BB86}" dt="2022-12-12T19:53:30.679" v="1417" actId="26606"/>
          <ac:picMkLst>
            <pc:docMk/>
            <pc:sldMk cId="1232113770" sldId="284"/>
            <ac:picMk id="75" creationId="{7C268552-D473-46ED-B1B8-422042C4DEF1}"/>
          </ac:picMkLst>
        </pc:picChg>
        <pc:picChg chg="del">
          <ac:chgData name="Sally King" userId="3d12e5e8-edbd-4952-92f5-8a6f704e1667" providerId="ADAL" clId="{0440D2BA-8BE9-4C9A-A099-C33D8459BB86}" dt="2022-12-12T19:53:30.679" v="1417" actId="26606"/>
          <ac:picMkLst>
            <pc:docMk/>
            <pc:sldMk cId="1232113770" sldId="284"/>
            <ac:picMk id="79" creationId="{B9238B3E-24AA-439A-B527-6C5DF6D72145}"/>
          </ac:picMkLst>
        </pc:picChg>
        <pc:picChg chg="del">
          <ac:chgData name="Sally King" userId="3d12e5e8-edbd-4952-92f5-8a6f704e1667" providerId="ADAL" clId="{0440D2BA-8BE9-4C9A-A099-C33D8459BB86}" dt="2022-12-12T19:53:30.679" v="1417" actId="26606"/>
          <ac:picMkLst>
            <pc:docMk/>
            <pc:sldMk cId="1232113770" sldId="284"/>
            <ac:picMk id="81" creationId="{69F01145-BEA3-4CBF-AA21-10077B948CA8}"/>
          </ac:picMkLst>
        </pc:picChg>
        <pc:picChg chg="add">
          <ac:chgData name="Sally King" userId="3d12e5e8-edbd-4952-92f5-8a6f704e1667" providerId="ADAL" clId="{0440D2BA-8BE9-4C9A-A099-C33D8459BB86}" dt="2022-12-12T19:53:30.679" v="1417" actId="26606"/>
          <ac:picMkLst>
            <pc:docMk/>
            <pc:sldMk cId="1232113770" sldId="284"/>
            <ac:picMk id="88" creationId="{91B28F63-CF00-448F-B141-FE33C33B1891}"/>
          </ac:picMkLst>
        </pc:picChg>
        <pc:picChg chg="add">
          <ac:chgData name="Sally King" userId="3d12e5e8-edbd-4952-92f5-8a6f704e1667" providerId="ADAL" clId="{0440D2BA-8BE9-4C9A-A099-C33D8459BB86}" dt="2022-12-12T19:53:30.679" v="1417" actId="26606"/>
          <ac:picMkLst>
            <pc:docMk/>
            <pc:sldMk cId="1232113770" sldId="284"/>
            <ac:picMk id="90" creationId="{2AE609E2-8522-44E4-9077-980E5BCF3E14}"/>
          </ac:picMkLst>
        </pc:picChg>
        <pc:picChg chg="add">
          <ac:chgData name="Sally King" userId="3d12e5e8-edbd-4952-92f5-8a6f704e1667" providerId="ADAL" clId="{0440D2BA-8BE9-4C9A-A099-C33D8459BB86}" dt="2022-12-12T19:53:30.679" v="1417" actId="26606"/>
          <ac:picMkLst>
            <pc:docMk/>
            <pc:sldMk cId="1232113770" sldId="284"/>
            <ac:picMk id="94" creationId="{8949AD42-25FD-4C3D-9EEE-B7FEC5809988}"/>
          </ac:picMkLst>
        </pc:picChg>
        <pc:picChg chg="add">
          <ac:chgData name="Sally King" userId="3d12e5e8-edbd-4952-92f5-8a6f704e1667" providerId="ADAL" clId="{0440D2BA-8BE9-4C9A-A099-C33D8459BB86}" dt="2022-12-12T19:53:30.679" v="1417" actId="26606"/>
          <ac:picMkLst>
            <pc:docMk/>
            <pc:sldMk cId="1232113770" sldId="284"/>
            <ac:picMk id="96" creationId="{6AC7D913-60B7-4603-881B-831DA5D3A940}"/>
          </ac:picMkLst>
        </pc:picChg>
        <pc:picChg chg="add">
          <ac:chgData name="Sally King" userId="3d12e5e8-edbd-4952-92f5-8a6f704e1667" providerId="ADAL" clId="{0440D2BA-8BE9-4C9A-A099-C33D8459BB86}" dt="2022-12-12T19:53:30.679" v="1417" actId="26606"/>
          <ac:picMkLst>
            <pc:docMk/>
            <pc:sldMk cId="1232113770" sldId="284"/>
            <ac:picMk id="106" creationId="{3BC6EBB2-9BDC-4075-BA6B-43A9FBF9C86C}"/>
          </ac:picMkLst>
        </pc:picChg>
        <pc:cxnChg chg="add">
          <ac:chgData name="Sally King" userId="3d12e5e8-edbd-4952-92f5-8a6f704e1667" providerId="ADAL" clId="{0440D2BA-8BE9-4C9A-A099-C33D8459BB86}" dt="2022-12-12T19:53:30.679" v="1417" actId="26606"/>
          <ac:cxnSpMkLst>
            <pc:docMk/>
            <pc:sldMk cId="1232113770" sldId="284"/>
            <ac:cxnSpMk id="104" creationId="{6B9695BD-ECF6-49CA-8877-8C493193C65D}"/>
          </ac:cxnSpMkLst>
        </pc:cxnChg>
      </pc:sldChg>
      <pc:sldChg chg="modSp">
        <pc:chgData name="Sally King" userId="3d12e5e8-edbd-4952-92f5-8a6f704e1667" providerId="ADAL" clId="{0440D2BA-8BE9-4C9A-A099-C33D8459BB86}" dt="2022-12-12T15:58:11.949" v="17" actId="20577"/>
        <pc:sldMkLst>
          <pc:docMk/>
          <pc:sldMk cId="2879345564" sldId="285"/>
        </pc:sldMkLst>
        <pc:graphicFrameChg chg="mod">
          <ac:chgData name="Sally King" userId="3d12e5e8-edbd-4952-92f5-8a6f704e1667" providerId="ADAL" clId="{0440D2BA-8BE9-4C9A-A099-C33D8459BB86}" dt="2022-12-12T15:58:11.949" v="17" actId="20577"/>
          <ac:graphicFrameMkLst>
            <pc:docMk/>
            <pc:sldMk cId="2879345564" sldId="285"/>
            <ac:graphicFrameMk id="33" creationId="{10EE4162-D7F6-4C62-3718-E2AFD0E3D0D8}"/>
          </ac:graphicFrameMkLst>
        </pc:graphicFrameChg>
      </pc:sldChg>
      <pc:sldChg chg="addSp delSp modSp new mod setBg">
        <pc:chgData name="Sally King" userId="3d12e5e8-edbd-4952-92f5-8a6f704e1667" providerId="ADAL" clId="{0440D2BA-8BE9-4C9A-A099-C33D8459BB86}" dt="2022-12-12T20:35:49.451" v="3175" actId="1076"/>
        <pc:sldMkLst>
          <pc:docMk/>
          <pc:sldMk cId="2262096784" sldId="286"/>
        </pc:sldMkLst>
        <pc:spChg chg="mod">
          <ac:chgData name="Sally King" userId="3d12e5e8-edbd-4952-92f5-8a6f704e1667" providerId="ADAL" clId="{0440D2BA-8BE9-4C9A-A099-C33D8459BB86}" dt="2022-12-12T20:34:35.722" v="3169" actId="26606"/>
          <ac:spMkLst>
            <pc:docMk/>
            <pc:sldMk cId="2262096784" sldId="286"/>
            <ac:spMk id="2" creationId="{7F22C52C-A740-4707-AFC1-20992DF089B9}"/>
          </ac:spMkLst>
        </pc:spChg>
        <pc:spChg chg="mod ord">
          <ac:chgData name="Sally King" userId="3d12e5e8-edbd-4952-92f5-8a6f704e1667" providerId="ADAL" clId="{0440D2BA-8BE9-4C9A-A099-C33D8459BB86}" dt="2022-12-12T20:34:35.722" v="3169" actId="26606"/>
          <ac:spMkLst>
            <pc:docMk/>
            <pc:sldMk cId="2262096784" sldId="286"/>
            <ac:spMk id="3" creationId="{B0663DF0-F67C-437D-B9F0-EFD780D36B09}"/>
          </ac:spMkLst>
        </pc:spChg>
        <pc:spChg chg="mod">
          <ac:chgData name="Sally King" userId="3d12e5e8-edbd-4952-92f5-8a6f704e1667" providerId="ADAL" clId="{0440D2BA-8BE9-4C9A-A099-C33D8459BB86}" dt="2022-12-12T20:26:00.569" v="2607" actId="26606"/>
          <ac:spMkLst>
            <pc:docMk/>
            <pc:sldMk cId="2262096784" sldId="286"/>
            <ac:spMk id="4" creationId="{22BB9C7C-191D-487C-BEE7-C5C3810D4ADF}"/>
          </ac:spMkLst>
        </pc:spChg>
        <pc:spChg chg="add del">
          <ac:chgData name="Sally King" userId="3d12e5e8-edbd-4952-92f5-8a6f704e1667" providerId="ADAL" clId="{0440D2BA-8BE9-4C9A-A099-C33D8459BB86}" dt="2022-12-12T20:34:35.722" v="3169" actId="26606"/>
          <ac:spMkLst>
            <pc:docMk/>
            <pc:sldMk cId="2262096784" sldId="286"/>
            <ac:spMk id="17" creationId="{DAD27A50-88D7-4E2A-8488-F2879768AF35}"/>
          </ac:spMkLst>
        </pc:spChg>
        <pc:spChg chg="add del">
          <ac:chgData name="Sally King" userId="3d12e5e8-edbd-4952-92f5-8a6f704e1667" providerId="ADAL" clId="{0440D2BA-8BE9-4C9A-A099-C33D8459BB86}" dt="2022-12-12T20:34:35.722" v="3169" actId="26606"/>
          <ac:spMkLst>
            <pc:docMk/>
            <pc:sldMk cId="2262096784" sldId="286"/>
            <ac:spMk id="23" creationId="{7C704F0F-1CD8-4DC1-AEE9-225958232415}"/>
          </ac:spMkLst>
        </pc:spChg>
        <pc:spChg chg="add del">
          <ac:chgData name="Sally King" userId="3d12e5e8-edbd-4952-92f5-8a6f704e1667" providerId="ADAL" clId="{0440D2BA-8BE9-4C9A-A099-C33D8459BB86}" dt="2022-12-12T20:34:35.722" v="3169" actId="26606"/>
          <ac:spMkLst>
            <pc:docMk/>
            <pc:sldMk cId="2262096784" sldId="286"/>
            <ac:spMk id="25" creationId="{AC546BE4-C7A3-4A47-9FA5-0866D5E656B4}"/>
          </ac:spMkLst>
        </pc:spChg>
        <pc:spChg chg="add del">
          <ac:chgData name="Sally King" userId="3d12e5e8-edbd-4952-92f5-8a6f704e1667" providerId="ADAL" clId="{0440D2BA-8BE9-4C9A-A099-C33D8459BB86}" dt="2022-12-12T20:34:35.696" v="3168" actId="26606"/>
          <ac:spMkLst>
            <pc:docMk/>
            <pc:sldMk cId="2262096784" sldId="286"/>
            <ac:spMk id="34" creationId="{989BE678-777B-482A-A616-FEDC47B162E5}"/>
          </ac:spMkLst>
        </pc:spChg>
        <pc:spChg chg="add del">
          <ac:chgData name="Sally King" userId="3d12e5e8-edbd-4952-92f5-8a6f704e1667" providerId="ADAL" clId="{0440D2BA-8BE9-4C9A-A099-C33D8459BB86}" dt="2022-12-12T20:34:35.696" v="3168" actId="26606"/>
          <ac:spMkLst>
            <pc:docMk/>
            <pc:sldMk cId="2262096784" sldId="286"/>
            <ac:spMk id="40" creationId="{D28BE0C3-2102-4820-B88B-A448B1840D14}"/>
          </ac:spMkLst>
        </pc:spChg>
        <pc:spChg chg="add del">
          <ac:chgData name="Sally King" userId="3d12e5e8-edbd-4952-92f5-8a6f704e1667" providerId="ADAL" clId="{0440D2BA-8BE9-4C9A-A099-C33D8459BB86}" dt="2022-12-12T20:34:35.696" v="3168" actId="26606"/>
          <ac:spMkLst>
            <pc:docMk/>
            <pc:sldMk cId="2262096784" sldId="286"/>
            <ac:spMk id="42" creationId="{AB6AAF19-F9D3-45A5-AE5D-78BC811061C5}"/>
          </ac:spMkLst>
        </pc:spChg>
        <pc:spChg chg="add del">
          <ac:chgData name="Sally King" userId="3d12e5e8-edbd-4952-92f5-8a6f704e1667" providerId="ADAL" clId="{0440D2BA-8BE9-4C9A-A099-C33D8459BB86}" dt="2022-12-12T20:34:35.696" v="3168" actId="26606"/>
          <ac:spMkLst>
            <pc:docMk/>
            <pc:sldMk cId="2262096784" sldId="286"/>
            <ac:spMk id="44" creationId="{7BBF43D6-A5CF-4884-BE66-F395A6C04654}"/>
          </ac:spMkLst>
        </pc:spChg>
        <pc:spChg chg="add del">
          <ac:chgData name="Sally King" userId="3d12e5e8-edbd-4952-92f5-8a6f704e1667" providerId="ADAL" clId="{0440D2BA-8BE9-4C9A-A099-C33D8459BB86}" dt="2022-12-12T20:34:35.696" v="3168" actId="26606"/>
          <ac:spMkLst>
            <pc:docMk/>
            <pc:sldMk cId="2262096784" sldId="286"/>
            <ac:spMk id="46" creationId="{1D4731B7-53A1-43E4-B5FD-B33358A7FD3A}"/>
          </ac:spMkLst>
        </pc:spChg>
        <pc:spChg chg="add">
          <ac:chgData name="Sally King" userId="3d12e5e8-edbd-4952-92f5-8a6f704e1667" providerId="ADAL" clId="{0440D2BA-8BE9-4C9A-A099-C33D8459BB86}" dt="2022-12-12T20:34:35.722" v="3169" actId="26606"/>
          <ac:spMkLst>
            <pc:docMk/>
            <pc:sldMk cId="2262096784" sldId="286"/>
            <ac:spMk id="50" creationId="{D42CF425-7213-4F89-B0FF-4C2BDDD9C680}"/>
          </ac:spMkLst>
        </pc:spChg>
        <pc:spChg chg="add">
          <ac:chgData name="Sally King" userId="3d12e5e8-edbd-4952-92f5-8a6f704e1667" providerId="ADAL" clId="{0440D2BA-8BE9-4C9A-A099-C33D8459BB86}" dt="2022-12-12T20:34:35.722" v="3169" actId="26606"/>
          <ac:spMkLst>
            <pc:docMk/>
            <pc:sldMk cId="2262096784" sldId="286"/>
            <ac:spMk id="53" creationId="{202A25CB-1ED1-4C87-AB49-8D3BC684D1CE}"/>
          </ac:spMkLst>
        </pc:spChg>
        <pc:spChg chg="add">
          <ac:chgData name="Sally King" userId="3d12e5e8-edbd-4952-92f5-8a6f704e1667" providerId="ADAL" clId="{0440D2BA-8BE9-4C9A-A099-C33D8459BB86}" dt="2022-12-12T20:34:35.722" v="3169" actId="26606"/>
          <ac:spMkLst>
            <pc:docMk/>
            <pc:sldMk cId="2262096784" sldId="286"/>
            <ac:spMk id="54" creationId="{7DAA46B9-B7E8-4487-B28E-C63A6EB7AA27}"/>
          </ac:spMkLst>
        </pc:spChg>
        <pc:spChg chg="add">
          <ac:chgData name="Sally King" userId="3d12e5e8-edbd-4952-92f5-8a6f704e1667" providerId="ADAL" clId="{0440D2BA-8BE9-4C9A-A099-C33D8459BB86}" dt="2022-12-12T20:34:35.722" v="3169" actId="26606"/>
          <ac:spMkLst>
            <pc:docMk/>
            <pc:sldMk cId="2262096784" sldId="286"/>
            <ac:spMk id="55" creationId="{C866818C-1E5F-475A-B310-3C06B555FB69}"/>
          </ac:spMkLst>
        </pc:spChg>
        <pc:spChg chg="add">
          <ac:chgData name="Sally King" userId="3d12e5e8-edbd-4952-92f5-8a6f704e1667" providerId="ADAL" clId="{0440D2BA-8BE9-4C9A-A099-C33D8459BB86}" dt="2022-12-12T20:34:35.722" v="3169" actId="26606"/>
          <ac:spMkLst>
            <pc:docMk/>
            <pc:sldMk cId="2262096784" sldId="286"/>
            <ac:spMk id="56" creationId="{D12AFDE8-E1ED-4A49-B8B3-4953F4B8ACB9}"/>
          </ac:spMkLst>
        </pc:spChg>
        <pc:picChg chg="add mod ord">
          <ac:chgData name="Sally King" userId="3d12e5e8-edbd-4952-92f5-8a6f704e1667" providerId="ADAL" clId="{0440D2BA-8BE9-4C9A-A099-C33D8459BB86}" dt="2022-12-12T20:35:44.214" v="3174" actId="14100"/>
          <ac:picMkLst>
            <pc:docMk/>
            <pc:sldMk cId="2262096784" sldId="286"/>
            <ac:picMk id="6" creationId="{4BA7BD6A-96E1-429D-B1F2-6779EE24C4D7}"/>
          </ac:picMkLst>
        </pc:picChg>
        <pc:picChg chg="add mod ord">
          <ac:chgData name="Sally King" userId="3d12e5e8-edbd-4952-92f5-8a6f704e1667" providerId="ADAL" clId="{0440D2BA-8BE9-4C9A-A099-C33D8459BB86}" dt="2022-12-12T20:35:49.451" v="3175" actId="1076"/>
          <ac:picMkLst>
            <pc:docMk/>
            <pc:sldMk cId="2262096784" sldId="286"/>
            <ac:picMk id="8" creationId="{862CCDAE-BD1A-44B9-A676-92CC1780B0EC}"/>
          </ac:picMkLst>
        </pc:picChg>
        <pc:picChg chg="add del">
          <ac:chgData name="Sally King" userId="3d12e5e8-edbd-4952-92f5-8a6f704e1667" providerId="ADAL" clId="{0440D2BA-8BE9-4C9A-A099-C33D8459BB86}" dt="2022-12-12T20:34:35.722" v="3169" actId="26606"/>
          <ac:picMkLst>
            <pc:docMk/>
            <pc:sldMk cId="2262096784" sldId="286"/>
            <ac:picMk id="13" creationId="{94DDC893-E5EF-4CDE-B040-BA5B53AADD78}"/>
          </ac:picMkLst>
        </pc:picChg>
        <pc:picChg chg="add del">
          <ac:chgData name="Sally King" userId="3d12e5e8-edbd-4952-92f5-8a6f704e1667" providerId="ADAL" clId="{0440D2BA-8BE9-4C9A-A099-C33D8459BB86}" dt="2022-12-12T20:34:35.722" v="3169" actId="26606"/>
          <ac:picMkLst>
            <pc:docMk/>
            <pc:sldMk cId="2262096784" sldId="286"/>
            <ac:picMk id="15" creationId="{85F1A06D-D369-4974-8208-56120C5E7A97}"/>
          </ac:picMkLst>
        </pc:picChg>
        <pc:picChg chg="add del">
          <ac:chgData name="Sally King" userId="3d12e5e8-edbd-4952-92f5-8a6f704e1667" providerId="ADAL" clId="{0440D2BA-8BE9-4C9A-A099-C33D8459BB86}" dt="2022-12-12T20:34:35.722" v="3169" actId="26606"/>
          <ac:picMkLst>
            <pc:docMk/>
            <pc:sldMk cId="2262096784" sldId="286"/>
            <ac:picMk id="19" creationId="{A47C6ACD-2325-48C6-B9F3-C21563A05EA5}"/>
          </ac:picMkLst>
        </pc:picChg>
        <pc:picChg chg="add del">
          <ac:chgData name="Sally King" userId="3d12e5e8-edbd-4952-92f5-8a6f704e1667" providerId="ADAL" clId="{0440D2BA-8BE9-4C9A-A099-C33D8459BB86}" dt="2022-12-12T20:34:35.722" v="3169" actId="26606"/>
          <ac:picMkLst>
            <pc:docMk/>
            <pc:sldMk cId="2262096784" sldId="286"/>
            <ac:picMk id="21" creationId="{1081DF83-4F35-4560-87E6-0DE8AAAC33DB}"/>
          </ac:picMkLst>
        </pc:picChg>
        <pc:picChg chg="add del">
          <ac:chgData name="Sally King" userId="3d12e5e8-edbd-4952-92f5-8a6f704e1667" providerId="ADAL" clId="{0440D2BA-8BE9-4C9A-A099-C33D8459BB86}" dt="2022-12-12T20:34:35.696" v="3168" actId="26606"/>
          <ac:picMkLst>
            <pc:docMk/>
            <pc:sldMk cId="2262096784" sldId="286"/>
            <ac:picMk id="30" creationId="{DF19BAF3-7E20-4B9D-B544-BABAEEA1FA75}"/>
          </ac:picMkLst>
        </pc:picChg>
        <pc:picChg chg="add del">
          <ac:chgData name="Sally King" userId="3d12e5e8-edbd-4952-92f5-8a6f704e1667" providerId="ADAL" clId="{0440D2BA-8BE9-4C9A-A099-C33D8459BB86}" dt="2022-12-12T20:34:35.696" v="3168" actId="26606"/>
          <ac:picMkLst>
            <pc:docMk/>
            <pc:sldMk cId="2262096784" sldId="286"/>
            <ac:picMk id="32" creationId="{950648F4-ABCD-4DF0-8641-76CFB2354721}"/>
          </ac:picMkLst>
        </pc:picChg>
        <pc:picChg chg="add del">
          <ac:chgData name="Sally King" userId="3d12e5e8-edbd-4952-92f5-8a6f704e1667" providerId="ADAL" clId="{0440D2BA-8BE9-4C9A-A099-C33D8459BB86}" dt="2022-12-12T20:34:35.696" v="3168" actId="26606"/>
          <ac:picMkLst>
            <pc:docMk/>
            <pc:sldMk cId="2262096784" sldId="286"/>
            <ac:picMk id="36" creationId="{CF1EB4BD-9C7E-4AA3-9681-C7EB0DA6250B}"/>
          </ac:picMkLst>
        </pc:picChg>
        <pc:picChg chg="add del">
          <ac:chgData name="Sally King" userId="3d12e5e8-edbd-4952-92f5-8a6f704e1667" providerId="ADAL" clId="{0440D2BA-8BE9-4C9A-A099-C33D8459BB86}" dt="2022-12-12T20:34:35.696" v="3168" actId="26606"/>
          <ac:picMkLst>
            <pc:docMk/>
            <pc:sldMk cId="2262096784" sldId="286"/>
            <ac:picMk id="38" creationId="{94AAE3AA-3759-4D28-B0EF-575F25A5146C}"/>
          </ac:picMkLst>
        </pc:picChg>
        <pc:picChg chg="add">
          <ac:chgData name="Sally King" userId="3d12e5e8-edbd-4952-92f5-8a6f704e1667" providerId="ADAL" clId="{0440D2BA-8BE9-4C9A-A099-C33D8459BB86}" dt="2022-12-12T20:34:35.722" v="3169" actId="26606"/>
          <ac:picMkLst>
            <pc:docMk/>
            <pc:sldMk cId="2262096784" sldId="286"/>
            <ac:picMk id="48" creationId="{412E3267-7ABE-412B-8580-47EC0D1F61FE}"/>
          </ac:picMkLst>
        </pc:picChg>
        <pc:picChg chg="add">
          <ac:chgData name="Sally King" userId="3d12e5e8-edbd-4952-92f5-8a6f704e1667" providerId="ADAL" clId="{0440D2BA-8BE9-4C9A-A099-C33D8459BB86}" dt="2022-12-12T20:34:35.722" v="3169" actId="26606"/>
          <ac:picMkLst>
            <pc:docMk/>
            <pc:sldMk cId="2262096784" sldId="286"/>
            <ac:picMk id="49" creationId="{20B62C5A-2250-4380-AB23-DB87446CCED0}"/>
          </ac:picMkLst>
        </pc:picChg>
        <pc:picChg chg="add">
          <ac:chgData name="Sally King" userId="3d12e5e8-edbd-4952-92f5-8a6f704e1667" providerId="ADAL" clId="{0440D2BA-8BE9-4C9A-A099-C33D8459BB86}" dt="2022-12-12T20:34:35.722" v="3169" actId="26606"/>
          <ac:picMkLst>
            <pc:docMk/>
            <pc:sldMk cId="2262096784" sldId="286"/>
            <ac:picMk id="51" creationId="{D35DA97D-88F8-4249-B650-4FC9FD50A382}"/>
          </ac:picMkLst>
        </pc:picChg>
        <pc:picChg chg="add">
          <ac:chgData name="Sally King" userId="3d12e5e8-edbd-4952-92f5-8a6f704e1667" providerId="ADAL" clId="{0440D2BA-8BE9-4C9A-A099-C33D8459BB86}" dt="2022-12-12T20:34:35.722" v="3169" actId="26606"/>
          <ac:picMkLst>
            <pc:docMk/>
            <pc:sldMk cId="2262096784" sldId="286"/>
            <ac:picMk id="52" creationId="{43F38673-6E30-4BAE-AC67-0B283EBF4291}"/>
          </ac:picMkLst>
        </pc:picChg>
      </pc:sldChg>
      <pc:sldChg chg="addSp delSp modSp new mod setBg">
        <pc:chgData name="Sally King" userId="3d12e5e8-edbd-4952-92f5-8a6f704e1667" providerId="ADAL" clId="{0440D2BA-8BE9-4C9A-A099-C33D8459BB86}" dt="2022-12-12T20:45:06.342" v="3263" actId="1076"/>
        <pc:sldMkLst>
          <pc:docMk/>
          <pc:sldMk cId="1622542257" sldId="287"/>
        </pc:sldMkLst>
        <pc:spChg chg="mod">
          <ac:chgData name="Sally King" userId="3d12e5e8-edbd-4952-92f5-8a6f704e1667" providerId="ADAL" clId="{0440D2BA-8BE9-4C9A-A099-C33D8459BB86}" dt="2022-12-12T20:43:42.742" v="3247" actId="26606"/>
          <ac:spMkLst>
            <pc:docMk/>
            <pc:sldMk cId="1622542257" sldId="287"/>
            <ac:spMk id="2" creationId="{3B124D86-C1AE-4D3B-89D7-CFC1845C6037}"/>
          </ac:spMkLst>
        </pc:spChg>
        <pc:spChg chg="mod ord">
          <ac:chgData name="Sally King" userId="3d12e5e8-edbd-4952-92f5-8a6f704e1667" providerId="ADAL" clId="{0440D2BA-8BE9-4C9A-A099-C33D8459BB86}" dt="2022-12-12T20:45:03.207" v="3262" actId="14100"/>
          <ac:spMkLst>
            <pc:docMk/>
            <pc:sldMk cId="1622542257" sldId="287"/>
            <ac:spMk id="3" creationId="{D07A6C70-624C-4BA3-A9A7-DAC515EF693D}"/>
          </ac:spMkLst>
        </pc:spChg>
        <pc:spChg chg="mod ord">
          <ac:chgData name="Sally King" userId="3d12e5e8-edbd-4952-92f5-8a6f704e1667" providerId="ADAL" clId="{0440D2BA-8BE9-4C9A-A099-C33D8459BB86}" dt="2022-12-12T20:40:01.957" v="3207" actId="26606"/>
          <ac:spMkLst>
            <pc:docMk/>
            <pc:sldMk cId="1622542257" sldId="287"/>
            <ac:spMk id="4" creationId="{15019A0D-3CEB-4A33-B6B3-7DC594476B24}"/>
          </ac:spMkLst>
        </pc:spChg>
        <pc:spChg chg="add del">
          <ac:chgData name="Sally King" userId="3d12e5e8-edbd-4952-92f5-8a6f704e1667" providerId="ADAL" clId="{0440D2BA-8BE9-4C9A-A099-C33D8459BB86}" dt="2022-12-12T20:40:37.558" v="3212" actId="26606"/>
          <ac:spMkLst>
            <pc:docMk/>
            <pc:sldMk cId="1622542257" sldId="287"/>
            <ac:spMk id="17" creationId="{D42CF425-7213-4F89-B0FF-4C2BDDD9C680}"/>
          </ac:spMkLst>
        </pc:spChg>
        <pc:spChg chg="add del">
          <ac:chgData name="Sally King" userId="3d12e5e8-edbd-4952-92f5-8a6f704e1667" providerId="ADAL" clId="{0440D2BA-8BE9-4C9A-A099-C33D8459BB86}" dt="2022-12-12T20:40:37.558" v="3212" actId="26606"/>
          <ac:spMkLst>
            <pc:docMk/>
            <pc:sldMk cId="1622542257" sldId="287"/>
            <ac:spMk id="23" creationId="{202A25CB-1ED1-4C87-AB49-8D3BC684D1CE}"/>
          </ac:spMkLst>
        </pc:spChg>
        <pc:spChg chg="add del">
          <ac:chgData name="Sally King" userId="3d12e5e8-edbd-4952-92f5-8a6f704e1667" providerId="ADAL" clId="{0440D2BA-8BE9-4C9A-A099-C33D8459BB86}" dt="2022-12-12T20:41:03.653" v="3220" actId="26606"/>
          <ac:spMkLst>
            <pc:docMk/>
            <pc:sldMk cId="1622542257" sldId="287"/>
            <ac:spMk id="32" creationId="{DAD27A50-88D7-4E2A-8488-F2879768AF35}"/>
          </ac:spMkLst>
        </pc:spChg>
        <pc:spChg chg="add del">
          <ac:chgData name="Sally King" userId="3d12e5e8-edbd-4952-92f5-8a6f704e1667" providerId="ADAL" clId="{0440D2BA-8BE9-4C9A-A099-C33D8459BB86}" dt="2022-12-12T20:41:03.653" v="3220" actId="26606"/>
          <ac:spMkLst>
            <pc:docMk/>
            <pc:sldMk cId="1622542257" sldId="287"/>
            <ac:spMk id="38" creationId="{7C704F0F-1CD8-4DC1-AEE9-225958232415}"/>
          </ac:spMkLst>
        </pc:spChg>
        <pc:spChg chg="add del">
          <ac:chgData name="Sally King" userId="3d12e5e8-edbd-4952-92f5-8a6f704e1667" providerId="ADAL" clId="{0440D2BA-8BE9-4C9A-A099-C33D8459BB86}" dt="2022-12-12T20:41:03.653" v="3220" actId="26606"/>
          <ac:spMkLst>
            <pc:docMk/>
            <pc:sldMk cId="1622542257" sldId="287"/>
            <ac:spMk id="40" creationId="{EB0BDADE-3E6C-4355-93B1-DC12F24C0127}"/>
          </ac:spMkLst>
        </pc:spChg>
        <pc:spChg chg="add del">
          <ac:chgData name="Sally King" userId="3d12e5e8-edbd-4952-92f5-8a6f704e1667" providerId="ADAL" clId="{0440D2BA-8BE9-4C9A-A099-C33D8459BB86}" dt="2022-12-12T20:41:03.631" v="3219" actId="26606"/>
          <ac:spMkLst>
            <pc:docMk/>
            <pc:sldMk cId="1622542257" sldId="287"/>
            <ac:spMk id="49" creationId="{DAD27A50-88D7-4E2A-8488-F2879768AF35}"/>
          </ac:spMkLst>
        </pc:spChg>
        <pc:spChg chg="add del">
          <ac:chgData name="Sally King" userId="3d12e5e8-edbd-4952-92f5-8a6f704e1667" providerId="ADAL" clId="{0440D2BA-8BE9-4C9A-A099-C33D8459BB86}" dt="2022-12-12T20:41:03.631" v="3219" actId="26606"/>
          <ac:spMkLst>
            <pc:docMk/>
            <pc:sldMk cId="1622542257" sldId="287"/>
            <ac:spMk id="55" creationId="{7C704F0F-1CD8-4DC1-AEE9-225958232415}"/>
          </ac:spMkLst>
        </pc:spChg>
        <pc:spChg chg="add del">
          <ac:chgData name="Sally King" userId="3d12e5e8-edbd-4952-92f5-8a6f704e1667" providerId="ADAL" clId="{0440D2BA-8BE9-4C9A-A099-C33D8459BB86}" dt="2022-12-12T20:41:03.631" v="3219" actId="26606"/>
          <ac:spMkLst>
            <pc:docMk/>
            <pc:sldMk cId="1622542257" sldId="287"/>
            <ac:spMk id="57" creationId="{EB0BDADE-3E6C-4355-93B1-DC12F24C0127}"/>
          </ac:spMkLst>
        </pc:spChg>
        <pc:spChg chg="add del">
          <ac:chgData name="Sally King" userId="3d12e5e8-edbd-4952-92f5-8a6f704e1667" providerId="ADAL" clId="{0440D2BA-8BE9-4C9A-A099-C33D8459BB86}" dt="2022-12-12T20:43:42.742" v="3247" actId="26606"/>
          <ac:spMkLst>
            <pc:docMk/>
            <pc:sldMk cId="1622542257" sldId="287"/>
            <ac:spMk id="61" creationId="{DAD27A50-88D7-4E2A-8488-F2879768AF35}"/>
          </ac:spMkLst>
        </pc:spChg>
        <pc:spChg chg="add del">
          <ac:chgData name="Sally King" userId="3d12e5e8-edbd-4952-92f5-8a6f704e1667" providerId="ADAL" clId="{0440D2BA-8BE9-4C9A-A099-C33D8459BB86}" dt="2022-12-12T20:43:42.742" v="3247" actId="26606"/>
          <ac:spMkLst>
            <pc:docMk/>
            <pc:sldMk cId="1622542257" sldId="287"/>
            <ac:spMk id="64" creationId="{7C704F0F-1CD8-4DC1-AEE9-225958232415}"/>
          </ac:spMkLst>
        </pc:spChg>
        <pc:spChg chg="add del">
          <ac:chgData name="Sally King" userId="3d12e5e8-edbd-4952-92f5-8a6f704e1667" providerId="ADAL" clId="{0440D2BA-8BE9-4C9A-A099-C33D8459BB86}" dt="2022-12-12T20:43:42.742" v="3247" actId="26606"/>
          <ac:spMkLst>
            <pc:docMk/>
            <pc:sldMk cId="1622542257" sldId="287"/>
            <ac:spMk id="65" creationId="{387B700E-91FC-4893-94A0-333C11403BF3}"/>
          </ac:spMkLst>
        </pc:spChg>
        <pc:spChg chg="add">
          <ac:chgData name="Sally King" userId="3d12e5e8-edbd-4952-92f5-8a6f704e1667" providerId="ADAL" clId="{0440D2BA-8BE9-4C9A-A099-C33D8459BB86}" dt="2022-12-12T20:43:42.742" v="3247" actId="26606"/>
          <ac:spMkLst>
            <pc:docMk/>
            <pc:sldMk cId="1622542257" sldId="287"/>
            <ac:spMk id="74" creationId="{DAD27A50-88D7-4E2A-8488-F2879768AF35}"/>
          </ac:spMkLst>
        </pc:spChg>
        <pc:spChg chg="add">
          <ac:chgData name="Sally King" userId="3d12e5e8-edbd-4952-92f5-8a6f704e1667" providerId="ADAL" clId="{0440D2BA-8BE9-4C9A-A099-C33D8459BB86}" dt="2022-12-12T20:43:42.742" v="3247" actId="26606"/>
          <ac:spMkLst>
            <pc:docMk/>
            <pc:sldMk cId="1622542257" sldId="287"/>
            <ac:spMk id="80" creationId="{7C704F0F-1CD8-4DC1-AEE9-225958232415}"/>
          </ac:spMkLst>
        </pc:spChg>
        <pc:spChg chg="add">
          <ac:chgData name="Sally King" userId="3d12e5e8-edbd-4952-92f5-8a6f704e1667" providerId="ADAL" clId="{0440D2BA-8BE9-4C9A-A099-C33D8459BB86}" dt="2022-12-12T20:43:42.742" v="3247" actId="26606"/>
          <ac:spMkLst>
            <pc:docMk/>
            <pc:sldMk cId="1622542257" sldId="287"/>
            <ac:spMk id="82" creationId="{AC546BE4-C7A3-4A47-9FA5-0866D5E656B4}"/>
          </ac:spMkLst>
        </pc:spChg>
        <pc:picChg chg="add mod ord">
          <ac:chgData name="Sally King" userId="3d12e5e8-edbd-4952-92f5-8a6f704e1667" providerId="ADAL" clId="{0440D2BA-8BE9-4C9A-A099-C33D8459BB86}" dt="2022-12-12T20:45:06.342" v="3263" actId="1076"/>
          <ac:picMkLst>
            <pc:docMk/>
            <pc:sldMk cId="1622542257" sldId="287"/>
            <ac:picMk id="6" creationId="{E7333631-0DE3-41A5-B591-18AB453585DA}"/>
          </ac:picMkLst>
        </pc:picChg>
        <pc:picChg chg="add mod ord">
          <ac:chgData name="Sally King" userId="3d12e5e8-edbd-4952-92f5-8a6f704e1667" providerId="ADAL" clId="{0440D2BA-8BE9-4C9A-A099-C33D8459BB86}" dt="2022-12-12T20:44:31.087" v="3258" actId="14100"/>
          <ac:picMkLst>
            <pc:docMk/>
            <pc:sldMk cId="1622542257" sldId="287"/>
            <ac:picMk id="8" creationId="{1B6A116D-1B61-40BB-A4A8-FB84E3267755}"/>
          </ac:picMkLst>
        </pc:picChg>
        <pc:picChg chg="add del">
          <ac:chgData name="Sally King" userId="3d12e5e8-edbd-4952-92f5-8a6f704e1667" providerId="ADAL" clId="{0440D2BA-8BE9-4C9A-A099-C33D8459BB86}" dt="2022-12-12T20:40:37.558" v="3212" actId="26606"/>
          <ac:picMkLst>
            <pc:docMk/>
            <pc:sldMk cId="1622542257" sldId="287"/>
            <ac:picMk id="13" creationId="{412E3267-7ABE-412B-8580-47EC0D1F61FE}"/>
          </ac:picMkLst>
        </pc:picChg>
        <pc:picChg chg="add del">
          <ac:chgData name="Sally King" userId="3d12e5e8-edbd-4952-92f5-8a6f704e1667" providerId="ADAL" clId="{0440D2BA-8BE9-4C9A-A099-C33D8459BB86}" dt="2022-12-12T20:40:37.558" v="3212" actId="26606"/>
          <ac:picMkLst>
            <pc:docMk/>
            <pc:sldMk cId="1622542257" sldId="287"/>
            <ac:picMk id="15" creationId="{20B62C5A-2250-4380-AB23-DB87446CCED0}"/>
          </ac:picMkLst>
        </pc:picChg>
        <pc:picChg chg="add del">
          <ac:chgData name="Sally King" userId="3d12e5e8-edbd-4952-92f5-8a6f704e1667" providerId="ADAL" clId="{0440D2BA-8BE9-4C9A-A099-C33D8459BB86}" dt="2022-12-12T20:40:37.558" v="3212" actId="26606"/>
          <ac:picMkLst>
            <pc:docMk/>
            <pc:sldMk cId="1622542257" sldId="287"/>
            <ac:picMk id="19" creationId="{D35DA97D-88F8-4249-B650-4FC9FD50A382}"/>
          </ac:picMkLst>
        </pc:picChg>
        <pc:picChg chg="add del">
          <ac:chgData name="Sally King" userId="3d12e5e8-edbd-4952-92f5-8a6f704e1667" providerId="ADAL" clId="{0440D2BA-8BE9-4C9A-A099-C33D8459BB86}" dt="2022-12-12T20:40:37.558" v="3212" actId="26606"/>
          <ac:picMkLst>
            <pc:docMk/>
            <pc:sldMk cId="1622542257" sldId="287"/>
            <ac:picMk id="21" creationId="{43F38673-6E30-4BAE-AC67-0B283EBF4291}"/>
          </ac:picMkLst>
        </pc:picChg>
        <pc:picChg chg="add del">
          <ac:chgData name="Sally King" userId="3d12e5e8-edbd-4952-92f5-8a6f704e1667" providerId="ADAL" clId="{0440D2BA-8BE9-4C9A-A099-C33D8459BB86}" dt="2022-12-12T20:41:03.653" v="3220" actId="26606"/>
          <ac:picMkLst>
            <pc:docMk/>
            <pc:sldMk cId="1622542257" sldId="287"/>
            <ac:picMk id="28" creationId="{94DDC893-E5EF-4CDE-B040-BA5B53AADD78}"/>
          </ac:picMkLst>
        </pc:picChg>
        <pc:picChg chg="add del">
          <ac:chgData name="Sally King" userId="3d12e5e8-edbd-4952-92f5-8a6f704e1667" providerId="ADAL" clId="{0440D2BA-8BE9-4C9A-A099-C33D8459BB86}" dt="2022-12-12T20:41:03.653" v="3220" actId="26606"/>
          <ac:picMkLst>
            <pc:docMk/>
            <pc:sldMk cId="1622542257" sldId="287"/>
            <ac:picMk id="30" creationId="{85F1A06D-D369-4974-8208-56120C5E7A97}"/>
          </ac:picMkLst>
        </pc:picChg>
        <pc:picChg chg="add del">
          <ac:chgData name="Sally King" userId="3d12e5e8-edbd-4952-92f5-8a6f704e1667" providerId="ADAL" clId="{0440D2BA-8BE9-4C9A-A099-C33D8459BB86}" dt="2022-12-12T20:41:03.653" v="3220" actId="26606"/>
          <ac:picMkLst>
            <pc:docMk/>
            <pc:sldMk cId="1622542257" sldId="287"/>
            <ac:picMk id="34" creationId="{A47C6ACD-2325-48C6-B9F3-C21563A05EA5}"/>
          </ac:picMkLst>
        </pc:picChg>
        <pc:picChg chg="add del">
          <ac:chgData name="Sally King" userId="3d12e5e8-edbd-4952-92f5-8a6f704e1667" providerId="ADAL" clId="{0440D2BA-8BE9-4C9A-A099-C33D8459BB86}" dt="2022-12-12T20:41:03.653" v="3220" actId="26606"/>
          <ac:picMkLst>
            <pc:docMk/>
            <pc:sldMk cId="1622542257" sldId="287"/>
            <ac:picMk id="36" creationId="{1081DF83-4F35-4560-87E6-0DE8AAAC33DB}"/>
          </ac:picMkLst>
        </pc:picChg>
        <pc:picChg chg="add del">
          <ac:chgData name="Sally King" userId="3d12e5e8-edbd-4952-92f5-8a6f704e1667" providerId="ADAL" clId="{0440D2BA-8BE9-4C9A-A099-C33D8459BB86}" dt="2022-12-12T20:41:03.631" v="3219" actId="26606"/>
          <ac:picMkLst>
            <pc:docMk/>
            <pc:sldMk cId="1622542257" sldId="287"/>
            <ac:picMk id="45" creationId="{94DDC893-E5EF-4CDE-B040-BA5B53AADD78}"/>
          </ac:picMkLst>
        </pc:picChg>
        <pc:picChg chg="add del">
          <ac:chgData name="Sally King" userId="3d12e5e8-edbd-4952-92f5-8a6f704e1667" providerId="ADAL" clId="{0440D2BA-8BE9-4C9A-A099-C33D8459BB86}" dt="2022-12-12T20:41:03.631" v="3219" actId="26606"/>
          <ac:picMkLst>
            <pc:docMk/>
            <pc:sldMk cId="1622542257" sldId="287"/>
            <ac:picMk id="47" creationId="{85F1A06D-D369-4974-8208-56120C5E7A97}"/>
          </ac:picMkLst>
        </pc:picChg>
        <pc:picChg chg="add del">
          <ac:chgData name="Sally King" userId="3d12e5e8-edbd-4952-92f5-8a6f704e1667" providerId="ADAL" clId="{0440D2BA-8BE9-4C9A-A099-C33D8459BB86}" dt="2022-12-12T20:41:03.631" v="3219" actId="26606"/>
          <ac:picMkLst>
            <pc:docMk/>
            <pc:sldMk cId="1622542257" sldId="287"/>
            <ac:picMk id="51" creationId="{A47C6ACD-2325-48C6-B9F3-C21563A05EA5}"/>
          </ac:picMkLst>
        </pc:picChg>
        <pc:picChg chg="add del">
          <ac:chgData name="Sally King" userId="3d12e5e8-edbd-4952-92f5-8a6f704e1667" providerId="ADAL" clId="{0440D2BA-8BE9-4C9A-A099-C33D8459BB86}" dt="2022-12-12T20:41:03.631" v="3219" actId="26606"/>
          <ac:picMkLst>
            <pc:docMk/>
            <pc:sldMk cId="1622542257" sldId="287"/>
            <ac:picMk id="53" creationId="{1081DF83-4F35-4560-87E6-0DE8AAAC33DB}"/>
          </ac:picMkLst>
        </pc:picChg>
        <pc:picChg chg="add del">
          <ac:chgData name="Sally King" userId="3d12e5e8-edbd-4952-92f5-8a6f704e1667" providerId="ADAL" clId="{0440D2BA-8BE9-4C9A-A099-C33D8459BB86}" dt="2022-12-12T20:43:42.742" v="3247" actId="26606"/>
          <ac:picMkLst>
            <pc:docMk/>
            <pc:sldMk cId="1622542257" sldId="287"/>
            <ac:picMk id="59" creationId="{94DDC893-E5EF-4CDE-B040-BA5B53AADD78}"/>
          </ac:picMkLst>
        </pc:picChg>
        <pc:picChg chg="add del">
          <ac:chgData name="Sally King" userId="3d12e5e8-edbd-4952-92f5-8a6f704e1667" providerId="ADAL" clId="{0440D2BA-8BE9-4C9A-A099-C33D8459BB86}" dt="2022-12-12T20:43:42.742" v="3247" actId="26606"/>
          <ac:picMkLst>
            <pc:docMk/>
            <pc:sldMk cId="1622542257" sldId="287"/>
            <ac:picMk id="60" creationId="{85F1A06D-D369-4974-8208-56120C5E7A97}"/>
          </ac:picMkLst>
        </pc:picChg>
        <pc:picChg chg="add del">
          <ac:chgData name="Sally King" userId="3d12e5e8-edbd-4952-92f5-8a6f704e1667" providerId="ADAL" clId="{0440D2BA-8BE9-4C9A-A099-C33D8459BB86}" dt="2022-12-12T20:43:42.742" v="3247" actId="26606"/>
          <ac:picMkLst>
            <pc:docMk/>
            <pc:sldMk cId="1622542257" sldId="287"/>
            <ac:picMk id="62" creationId="{A47C6ACD-2325-48C6-B9F3-C21563A05EA5}"/>
          </ac:picMkLst>
        </pc:picChg>
        <pc:picChg chg="add del">
          <ac:chgData name="Sally King" userId="3d12e5e8-edbd-4952-92f5-8a6f704e1667" providerId="ADAL" clId="{0440D2BA-8BE9-4C9A-A099-C33D8459BB86}" dt="2022-12-12T20:43:42.742" v="3247" actId="26606"/>
          <ac:picMkLst>
            <pc:docMk/>
            <pc:sldMk cId="1622542257" sldId="287"/>
            <ac:picMk id="63" creationId="{1081DF83-4F35-4560-87E6-0DE8AAAC33DB}"/>
          </ac:picMkLst>
        </pc:picChg>
        <pc:picChg chg="add">
          <ac:chgData name="Sally King" userId="3d12e5e8-edbd-4952-92f5-8a6f704e1667" providerId="ADAL" clId="{0440D2BA-8BE9-4C9A-A099-C33D8459BB86}" dt="2022-12-12T20:43:42.742" v="3247" actId="26606"/>
          <ac:picMkLst>
            <pc:docMk/>
            <pc:sldMk cId="1622542257" sldId="287"/>
            <ac:picMk id="70" creationId="{94DDC893-E5EF-4CDE-B040-BA5B53AADD78}"/>
          </ac:picMkLst>
        </pc:picChg>
        <pc:picChg chg="add">
          <ac:chgData name="Sally King" userId="3d12e5e8-edbd-4952-92f5-8a6f704e1667" providerId="ADAL" clId="{0440D2BA-8BE9-4C9A-A099-C33D8459BB86}" dt="2022-12-12T20:43:42.742" v="3247" actId="26606"/>
          <ac:picMkLst>
            <pc:docMk/>
            <pc:sldMk cId="1622542257" sldId="287"/>
            <ac:picMk id="72" creationId="{85F1A06D-D369-4974-8208-56120C5E7A97}"/>
          </ac:picMkLst>
        </pc:picChg>
        <pc:picChg chg="add">
          <ac:chgData name="Sally King" userId="3d12e5e8-edbd-4952-92f5-8a6f704e1667" providerId="ADAL" clId="{0440D2BA-8BE9-4C9A-A099-C33D8459BB86}" dt="2022-12-12T20:43:42.742" v="3247" actId="26606"/>
          <ac:picMkLst>
            <pc:docMk/>
            <pc:sldMk cId="1622542257" sldId="287"/>
            <ac:picMk id="76" creationId="{A47C6ACD-2325-48C6-B9F3-C21563A05EA5}"/>
          </ac:picMkLst>
        </pc:picChg>
        <pc:picChg chg="add">
          <ac:chgData name="Sally King" userId="3d12e5e8-edbd-4952-92f5-8a6f704e1667" providerId="ADAL" clId="{0440D2BA-8BE9-4C9A-A099-C33D8459BB86}" dt="2022-12-12T20:43:42.742" v="3247" actId="26606"/>
          <ac:picMkLst>
            <pc:docMk/>
            <pc:sldMk cId="1622542257" sldId="287"/>
            <ac:picMk id="78" creationId="{1081DF83-4F35-4560-87E6-0DE8AAAC33DB}"/>
          </ac:picMkLst>
        </pc:picChg>
      </pc:sldChg>
    </pc:docChg>
  </pc:docChgLst>
  <pc:docChgLst>
    <pc:chgData name="Sally King" userId="3d12e5e8-edbd-4952-92f5-8a6f704e1667" providerId="ADAL" clId="{4546B50C-7B3B-4BD5-9076-4D9086F42951}"/>
    <pc:docChg chg="undo custSel modSld">
      <pc:chgData name="Sally King" userId="3d12e5e8-edbd-4952-92f5-8a6f704e1667" providerId="ADAL" clId="{4546B50C-7B3B-4BD5-9076-4D9086F42951}" dt="2022-10-18T19:05:18.835" v="944" actId="14100"/>
      <pc:docMkLst>
        <pc:docMk/>
      </pc:docMkLst>
      <pc:sldChg chg="addSp modSp mod setBg">
        <pc:chgData name="Sally King" userId="3d12e5e8-edbd-4952-92f5-8a6f704e1667" providerId="ADAL" clId="{4546B50C-7B3B-4BD5-9076-4D9086F42951}" dt="2022-10-18T18:28:20" v="10" actId="207"/>
        <pc:sldMkLst>
          <pc:docMk/>
          <pc:sldMk cId="0" sldId="256"/>
        </pc:sldMkLst>
        <pc:spChg chg="mod">
          <ac:chgData name="Sally King" userId="3d12e5e8-edbd-4952-92f5-8a6f704e1667" providerId="ADAL" clId="{4546B50C-7B3B-4BD5-9076-4D9086F42951}" dt="2022-10-18T18:27:57.484" v="8" actId="26606"/>
          <ac:spMkLst>
            <pc:docMk/>
            <pc:sldMk cId="0" sldId="256"/>
            <ac:spMk id="84" creationId="{00000000-0000-0000-0000-000000000000}"/>
          </ac:spMkLst>
        </pc:spChg>
        <pc:spChg chg="mod">
          <ac:chgData name="Sally King" userId="3d12e5e8-edbd-4952-92f5-8a6f704e1667" providerId="ADAL" clId="{4546B50C-7B3B-4BD5-9076-4D9086F42951}" dt="2022-10-18T18:27:57.484" v="8" actId="26606"/>
          <ac:spMkLst>
            <pc:docMk/>
            <pc:sldMk cId="0" sldId="256"/>
            <ac:spMk id="85" creationId="{00000000-0000-0000-0000-000000000000}"/>
          </ac:spMkLst>
        </pc:spChg>
        <pc:spChg chg="mod">
          <ac:chgData name="Sally King" userId="3d12e5e8-edbd-4952-92f5-8a6f704e1667" providerId="ADAL" clId="{4546B50C-7B3B-4BD5-9076-4D9086F42951}" dt="2022-10-18T18:28:20" v="10" actId="207"/>
          <ac:spMkLst>
            <pc:docMk/>
            <pc:sldMk cId="0" sldId="256"/>
            <ac:spMk id="86" creationId="{00000000-0000-0000-0000-000000000000}"/>
          </ac:spMkLst>
        </pc:spChg>
        <pc:spChg chg="add">
          <ac:chgData name="Sally King" userId="3d12e5e8-edbd-4952-92f5-8a6f704e1667" providerId="ADAL" clId="{4546B50C-7B3B-4BD5-9076-4D9086F42951}" dt="2022-10-18T18:27:57.484" v="8" actId="26606"/>
          <ac:spMkLst>
            <pc:docMk/>
            <pc:sldMk cId="0" sldId="256"/>
            <ac:spMk id="95" creationId="{4FA533C5-33E3-4611-AF9F-72811D8B26A6}"/>
          </ac:spMkLst>
        </pc:spChg>
        <pc:spChg chg="add">
          <ac:chgData name="Sally King" userId="3d12e5e8-edbd-4952-92f5-8a6f704e1667" providerId="ADAL" clId="{4546B50C-7B3B-4BD5-9076-4D9086F42951}" dt="2022-10-18T18:27:57.484" v="8" actId="26606"/>
          <ac:spMkLst>
            <pc:docMk/>
            <pc:sldMk cId="0" sldId="256"/>
            <ac:spMk id="101" creationId="{87F0FDC4-AD8C-47D9-9131-623C98ADB0AE}"/>
          </ac:spMkLst>
        </pc:spChg>
        <pc:spChg chg="add">
          <ac:chgData name="Sally King" userId="3d12e5e8-edbd-4952-92f5-8a6f704e1667" providerId="ADAL" clId="{4546B50C-7B3B-4BD5-9076-4D9086F42951}" dt="2022-10-18T18:27:57.484" v="8" actId="26606"/>
          <ac:spMkLst>
            <pc:docMk/>
            <pc:sldMk cId="0" sldId="256"/>
            <ac:spMk id="103" creationId="{3D15A6F9-32E7-4EA5-A1BE-A2636DA69F42}"/>
          </ac:spMkLst>
        </pc:spChg>
        <pc:spChg chg="add">
          <ac:chgData name="Sally King" userId="3d12e5e8-edbd-4952-92f5-8a6f704e1667" providerId="ADAL" clId="{4546B50C-7B3B-4BD5-9076-4D9086F42951}" dt="2022-10-18T18:27:57.484" v="8" actId="26606"/>
          <ac:spMkLst>
            <pc:docMk/>
            <pc:sldMk cId="0" sldId="256"/>
            <ac:spMk id="105" creationId="{1B9047A0-D508-41B4-9987-A03A1C314035}"/>
          </ac:spMkLst>
        </pc:spChg>
        <pc:spChg chg="add">
          <ac:chgData name="Sally King" userId="3d12e5e8-edbd-4952-92f5-8a6f704e1667" providerId="ADAL" clId="{4546B50C-7B3B-4BD5-9076-4D9086F42951}" dt="2022-10-18T18:27:57.484" v="8" actId="26606"/>
          <ac:spMkLst>
            <pc:docMk/>
            <pc:sldMk cId="0" sldId="256"/>
            <ac:spMk id="107" creationId="{B679C71C-F606-4D18-A66B-277C1FD5C770}"/>
          </ac:spMkLst>
        </pc:spChg>
        <pc:picChg chg="add">
          <ac:chgData name="Sally King" userId="3d12e5e8-edbd-4952-92f5-8a6f704e1667" providerId="ADAL" clId="{4546B50C-7B3B-4BD5-9076-4D9086F42951}" dt="2022-10-18T18:27:57.484" v="8" actId="26606"/>
          <ac:picMkLst>
            <pc:docMk/>
            <pc:sldMk cId="0" sldId="256"/>
            <ac:picMk id="91" creationId="{91B28F63-CF00-448F-B141-FE33C33B1891}"/>
          </ac:picMkLst>
        </pc:picChg>
        <pc:picChg chg="add">
          <ac:chgData name="Sally King" userId="3d12e5e8-edbd-4952-92f5-8a6f704e1667" providerId="ADAL" clId="{4546B50C-7B3B-4BD5-9076-4D9086F42951}" dt="2022-10-18T18:27:57.484" v="8" actId="26606"/>
          <ac:picMkLst>
            <pc:docMk/>
            <pc:sldMk cId="0" sldId="256"/>
            <ac:picMk id="93" creationId="{2AE609E2-8522-44E4-9077-980E5BCF3E14}"/>
          </ac:picMkLst>
        </pc:picChg>
        <pc:picChg chg="add">
          <ac:chgData name="Sally King" userId="3d12e5e8-edbd-4952-92f5-8a6f704e1667" providerId="ADAL" clId="{4546B50C-7B3B-4BD5-9076-4D9086F42951}" dt="2022-10-18T18:27:57.484" v="8" actId="26606"/>
          <ac:picMkLst>
            <pc:docMk/>
            <pc:sldMk cId="0" sldId="256"/>
            <ac:picMk id="97" creationId="{8949AD42-25FD-4C3D-9EEE-B7FEC5809988}"/>
          </ac:picMkLst>
        </pc:picChg>
        <pc:picChg chg="add">
          <ac:chgData name="Sally King" userId="3d12e5e8-edbd-4952-92f5-8a6f704e1667" providerId="ADAL" clId="{4546B50C-7B3B-4BD5-9076-4D9086F42951}" dt="2022-10-18T18:27:57.484" v="8" actId="26606"/>
          <ac:picMkLst>
            <pc:docMk/>
            <pc:sldMk cId="0" sldId="256"/>
            <ac:picMk id="99" creationId="{6AC7D913-60B7-4603-881B-831DA5D3A940}"/>
          </ac:picMkLst>
        </pc:picChg>
      </pc:sldChg>
      <pc:sldChg chg="addSp delSp modSp mod">
        <pc:chgData name="Sally King" userId="3d12e5e8-edbd-4952-92f5-8a6f704e1667" providerId="ADAL" clId="{4546B50C-7B3B-4BD5-9076-4D9086F42951}" dt="2022-10-18T18:46:21.703" v="702" actId="26606"/>
        <pc:sldMkLst>
          <pc:docMk/>
          <pc:sldMk cId="0" sldId="261"/>
        </pc:sldMkLst>
        <pc:spChg chg="add del">
          <ac:chgData name="Sally King" userId="3d12e5e8-edbd-4952-92f5-8a6f704e1667" providerId="ADAL" clId="{4546B50C-7B3B-4BD5-9076-4D9086F42951}" dt="2022-10-18T18:45:57.232" v="697" actId="26606"/>
          <ac:spMkLst>
            <pc:docMk/>
            <pc:sldMk cId="0" sldId="261"/>
            <ac:spMk id="93" creationId="{C393B4A7-6ABF-423D-A762-3CDB4897A833}"/>
          </ac:spMkLst>
        </pc:spChg>
        <pc:spChg chg="add del">
          <ac:chgData name="Sally King" userId="3d12e5e8-edbd-4952-92f5-8a6f704e1667" providerId="ADAL" clId="{4546B50C-7B3B-4BD5-9076-4D9086F42951}" dt="2022-10-18T18:45:57.232" v="697" actId="26606"/>
          <ac:spMkLst>
            <pc:docMk/>
            <pc:sldMk cId="0" sldId="261"/>
            <ac:spMk id="99" creationId="{01AD250C-F2EA-449F-9B14-DF5BB674C500}"/>
          </ac:spMkLst>
        </pc:spChg>
        <pc:spChg chg="add del">
          <ac:chgData name="Sally King" userId="3d12e5e8-edbd-4952-92f5-8a6f704e1667" providerId="ADAL" clId="{4546B50C-7B3B-4BD5-9076-4D9086F42951}" dt="2022-10-18T18:45:57.232" v="697" actId="26606"/>
          <ac:spMkLst>
            <pc:docMk/>
            <pc:sldMk cId="0" sldId="261"/>
            <ac:spMk id="101" creationId="{F747F1B4-B831-4277-8AB0-32767F7EB7BF}"/>
          </ac:spMkLst>
        </pc:spChg>
        <pc:spChg chg="add del">
          <ac:chgData name="Sally King" userId="3d12e5e8-edbd-4952-92f5-8a6f704e1667" providerId="ADAL" clId="{4546B50C-7B3B-4BD5-9076-4D9086F42951}" dt="2022-10-18T18:45:57.232" v="697" actId="26606"/>
          <ac:spMkLst>
            <pc:docMk/>
            <pc:sldMk cId="0" sldId="261"/>
            <ac:spMk id="103" creationId="{D80CFA21-AB7C-4BEB-9BFF-05764FBBF3C6}"/>
          </ac:spMkLst>
        </pc:spChg>
        <pc:spChg chg="add del">
          <ac:chgData name="Sally King" userId="3d12e5e8-edbd-4952-92f5-8a6f704e1667" providerId="ADAL" clId="{4546B50C-7B3B-4BD5-9076-4D9086F42951}" dt="2022-10-18T18:45:57.232" v="697" actId="26606"/>
          <ac:spMkLst>
            <pc:docMk/>
            <pc:sldMk cId="0" sldId="261"/>
            <ac:spMk id="105" creationId="{12F7E335-851A-4CAE-B09F-E657819D4600}"/>
          </ac:spMkLst>
        </pc:spChg>
        <pc:spChg chg="add del">
          <ac:chgData name="Sally King" userId="3d12e5e8-edbd-4952-92f5-8a6f704e1667" providerId="ADAL" clId="{4546B50C-7B3B-4BD5-9076-4D9086F42951}" dt="2022-10-18T18:45:57.232" v="697" actId="26606"/>
          <ac:spMkLst>
            <pc:docMk/>
            <pc:sldMk cId="0" sldId="261"/>
            <ac:spMk id="107" creationId="{10B541F0-7F6E-402E-84D8-CF96EACA5FBC}"/>
          </ac:spMkLst>
        </pc:spChg>
        <pc:spChg chg="mod ord">
          <ac:chgData name="Sally King" userId="3d12e5e8-edbd-4952-92f5-8a6f704e1667" providerId="ADAL" clId="{4546B50C-7B3B-4BD5-9076-4D9086F42951}" dt="2022-10-18T18:46:21.703" v="702" actId="26606"/>
          <ac:spMkLst>
            <pc:docMk/>
            <pc:sldMk cId="0" sldId="261"/>
            <ac:spMk id="129" creationId="{00000000-0000-0000-0000-000000000000}"/>
          </ac:spMkLst>
        </pc:spChg>
        <pc:spChg chg="ord">
          <ac:chgData name="Sally King" userId="3d12e5e8-edbd-4952-92f5-8a6f704e1667" providerId="ADAL" clId="{4546B50C-7B3B-4BD5-9076-4D9086F42951}" dt="2022-10-18T18:46:21.703" v="702" actId="26606"/>
          <ac:spMkLst>
            <pc:docMk/>
            <pc:sldMk cId="0" sldId="261"/>
            <ac:spMk id="131" creationId="{00000000-0000-0000-0000-000000000000}"/>
          </ac:spMkLst>
        </pc:spChg>
        <pc:spChg chg="add del">
          <ac:chgData name="Sally King" userId="3d12e5e8-edbd-4952-92f5-8a6f704e1667" providerId="ADAL" clId="{4546B50C-7B3B-4BD5-9076-4D9086F42951}" dt="2022-10-18T18:45:57.200" v="696" actId="26606"/>
          <ac:spMkLst>
            <pc:docMk/>
            <pc:sldMk cId="0" sldId="261"/>
            <ac:spMk id="160" creationId="{4AC0CD9D-7610-4620-93B4-798CCD9AB581}"/>
          </ac:spMkLst>
        </pc:spChg>
        <pc:spChg chg="add del">
          <ac:chgData name="Sally King" userId="3d12e5e8-edbd-4952-92f5-8a6f704e1667" providerId="ADAL" clId="{4546B50C-7B3B-4BD5-9076-4D9086F42951}" dt="2022-10-18T18:45:57.200" v="696" actId="26606"/>
          <ac:spMkLst>
            <pc:docMk/>
            <pc:sldMk cId="0" sldId="261"/>
            <ac:spMk id="166" creationId="{DE4D62F9-188E-4530-84C2-24BDEE4BEB82}"/>
          </ac:spMkLst>
        </pc:spChg>
        <pc:spChg chg="add del">
          <ac:chgData name="Sally King" userId="3d12e5e8-edbd-4952-92f5-8a6f704e1667" providerId="ADAL" clId="{4546B50C-7B3B-4BD5-9076-4D9086F42951}" dt="2022-10-18T18:45:57.200" v="696" actId="26606"/>
          <ac:spMkLst>
            <pc:docMk/>
            <pc:sldMk cId="0" sldId="261"/>
            <ac:spMk id="168" creationId="{14A2F755-5219-4C4E-9378-2C80BB08DF8E}"/>
          </ac:spMkLst>
        </pc:spChg>
        <pc:spChg chg="add del">
          <ac:chgData name="Sally King" userId="3d12e5e8-edbd-4952-92f5-8a6f704e1667" providerId="ADAL" clId="{4546B50C-7B3B-4BD5-9076-4D9086F42951}" dt="2022-10-18T18:45:57.200" v="696" actId="26606"/>
          <ac:spMkLst>
            <pc:docMk/>
            <pc:sldMk cId="0" sldId="261"/>
            <ac:spMk id="170" creationId="{BA042B41-CFBF-4E11-965F-B1906826A847}"/>
          </ac:spMkLst>
        </pc:spChg>
        <pc:spChg chg="add del">
          <ac:chgData name="Sally King" userId="3d12e5e8-edbd-4952-92f5-8a6f704e1667" providerId="ADAL" clId="{4546B50C-7B3B-4BD5-9076-4D9086F42951}" dt="2022-10-18T18:45:57.200" v="696" actId="26606"/>
          <ac:spMkLst>
            <pc:docMk/>
            <pc:sldMk cId="0" sldId="261"/>
            <ac:spMk id="172" creationId="{ED9FFD70-7E69-43F7-BAFF-08A75B3AE097}"/>
          </ac:spMkLst>
        </pc:spChg>
        <pc:spChg chg="add del">
          <ac:chgData name="Sally King" userId="3d12e5e8-edbd-4952-92f5-8a6f704e1667" providerId="ADAL" clId="{4546B50C-7B3B-4BD5-9076-4D9086F42951}" dt="2022-10-18T18:45:57.200" v="696" actId="26606"/>
          <ac:spMkLst>
            <pc:docMk/>
            <pc:sldMk cId="0" sldId="261"/>
            <ac:spMk id="174" creationId="{9A87AD7E-457F-4836-8DDE-FFE0F009388A}"/>
          </ac:spMkLst>
        </pc:spChg>
        <pc:spChg chg="add del">
          <ac:chgData name="Sally King" userId="3d12e5e8-edbd-4952-92f5-8a6f704e1667" providerId="ADAL" clId="{4546B50C-7B3B-4BD5-9076-4D9086F42951}" dt="2022-10-18T18:46:21.703" v="702" actId="26606"/>
          <ac:spMkLst>
            <pc:docMk/>
            <pc:sldMk cId="0" sldId="261"/>
            <ac:spMk id="178" creationId="{4AC0CD9D-7610-4620-93B4-798CCD9AB581}"/>
          </ac:spMkLst>
        </pc:spChg>
        <pc:spChg chg="add del">
          <ac:chgData name="Sally King" userId="3d12e5e8-edbd-4952-92f5-8a6f704e1667" providerId="ADAL" clId="{4546B50C-7B3B-4BD5-9076-4D9086F42951}" dt="2022-10-18T18:46:21.703" v="702" actId="26606"/>
          <ac:spMkLst>
            <pc:docMk/>
            <pc:sldMk cId="0" sldId="261"/>
            <ac:spMk id="181" creationId="{DE4D62F9-188E-4530-84C2-24BDEE4BEB82}"/>
          </ac:spMkLst>
        </pc:spChg>
        <pc:spChg chg="add del">
          <ac:chgData name="Sally King" userId="3d12e5e8-edbd-4952-92f5-8a6f704e1667" providerId="ADAL" clId="{4546B50C-7B3B-4BD5-9076-4D9086F42951}" dt="2022-10-18T18:46:21.703" v="702" actId="26606"/>
          <ac:spMkLst>
            <pc:docMk/>
            <pc:sldMk cId="0" sldId="261"/>
            <ac:spMk id="182" creationId="{DE92A8BB-07B9-40DB-984F-2CB1A2535B9E}"/>
          </ac:spMkLst>
        </pc:spChg>
        <pc:spChg chg="add del">
          <ac:chgData name="Sally King" userId="3d12e5e8-edbd-4952-92f5-8a6f704e1667" providerId="ADAL" clId="{4546B50C-7B3B-4BD5-9076-4D9086F42951}" dt="2022-10-18T18:46:21.703" v="702" actId="26606"/>
          <ac:spMkLst>
            <pc:docMk/>
            <pc:sldMk cId="0" sldId="261"/>
            <ac:spMk id="183" creationId="{2CDDB745-6C26-4B79-9EF2-08E3E4AB9024}"/>
          </ac:spMkLst>
        </pc:spChg>
        <pc:spChg chg="add del">
          <ac:chgData name="Sally King" userId="3d12e5e8-edbd-4952-92f5-8a6f704e1667" providerId="ADAL" clId="{4546B50C-7B3B-4BD5-9076-4D9086F42951}" dt="2022-10-18T18:46:21.703" v="702" actId="26606"/>
          <ac:spMkLst>
            <pc:docMk/>
            <pc:sldMk cId="0" sldId="261"/>
            <ac:spMk id="184" creationId="{80B3FE6C-0A59-4114-88CB-3C3172D6AFF8}"/>
          </ac:spMkLst>
        </pc:spChg>
        <pc:spChg chg="add del">
          <ac:chgData name="Sally King" userId="3d12e5e8-edbd-4952-92f5-8a6f704e1667" providerId="ADAL" clId="{4546B50C-7B3B-4BD5-9076-4D9086F42951}" dt="2022-10-18T18:46:21.703" v="702" actId="26606"/>
          <ac:spMkLst>
            <pc:docMk/>
            <pc:sldMk cId="0" sldId="261"/>
            <ac:spMk id="185" creationId="{DDA3A238-516A-4076-B3C2-230D913508F2}"/>
          </ac:spMkLst>
        </pc:spChg>
        <pc:spChg chg="add">
          <ac:chgData name="Sally King" userId="3d12e5e8-edbd-4952-92f5-8a6f704e1667" providerId="ADAL" clId="{4546B50C-7B3B-4BD5-9076-4D9086F42951}" dt="2022-10-18T18:46:21.703" v="702" actId="26606"/>
          <ac:spMkLst>
            <pc:docMk/>
            <pc:sldMk cId="0" sldId="261"/>
            <ac:spMk id="194" creationId="{C393B4A7-6ABF-423D-A762-3CDB4897A833}"/>
          </ac:spMkLst>
        </pc:spChg>
        <pc:spChg chg="add">
          <ac:chgData name="Sally King" userId="3d12e5e8-edbd-4952-92f5-8a6f704e1667" providerId="ADAL" clId="{4546B50C-7B3B-4BD5-9076-4D9086F42951}" dt="2022-10-18T18:46:21.703" v="702" actId="26606"/>
          <ac:spMkLst>
            <pc:docMk/>
            <pc:sldMk cId="0" sldId="261"/>
            <ac:spMk id="200" creationId="{01AD250C-F2EA-449F-9B14-DF5BB674C500}"/>
          </ac:spMkLst>
        </pc:spChg>
        <pc:spChg chg="add">
          <ac:chgData name="Sally King" userId="3d12e5e8-edbd-4952-92f5-8a6f704e1667" providerId="ADAL" clId="{4546B50C-7B3B-4BD5-9076-4D9086F42951}" dt="2022-10-18T18:46:21.703" v="702" actId="26606"/>
          <ac:spMkLst>
            <pc:docMk/>
            <pc:sldMk cId="0" sldId="261"/>
            <ac:spMk id="202" creationId="{F747F1B4-B831-4277-8AB0-32767F7EB7BF}"/>
          </ac:spMkLst>
        </pc:spChg>
        <pc:spChg chg="add">
          <ac:chgData name="Sally King" userId="3d12e5e8-edbd-4952-92f5-8a6f704e1667" providerId="ADAL" clId="{4546B50C-7B3B-4BD5-9076-4D9086F42951}" dt="2022-10-18T18:46:21.703" v="702" actId="26606"/>
          <ac:spMkLst>
            <pc:docMk/>
            <pc:sldMk cId="0" sldId="261"/>
            <ac:spMk id="204" creationId="{D80CFA21-AB7C-4BEB-9BFF-05764FBBF3C6}"/>
          </ac:spMkLst>
        </pc:spChg>
        <pc:spChg chg="add">
          <ac:chgData name="Sally King" userId="3d12e5e8-edbd-4952-92f5-8a6f704e1667" providerId="ADAL" clId="{4546B50C-7B3B-4BD5-9076-4D9086F42951}" dt="2022-10-18T18:46:21.703" v="702" actId="26606"/>
          <ac:spMkLst>
            <pc:docMk/>
            <pc:sldMk cId="0" sldId="261"/>
            <ac:spMk id="206" creationId="{12F7E335-851A-4CAE-B09F-E657819D4600}"/>
          </ac:spMkLst>
        </pc:spChg>
        <pc:spChg chg="add">
          <ac:chgData name="Sally King" userId="3d12e5e8-edbd-4952-92f5-8a6f704e1667" providerId="ADAL" clId="{4546B50C-7B3B-4BD5-9076-4D9086F42951}" dt="2022-10-18T18:46:21.703" v="702" actId="26606"/>
          <ac:spMkLst>
            <pc:docMk/>
            <pc:sldMk cId="0" sldId="261"/>
            <ac:spMk id="208" creationId="{10B541F0-7F6E-402E-84D8-CF96EACA5FBC}"/>
          </ac:spMkLst>
        </pc:spChg>
        <pc:graphicFrameChg chg="mod modGraphic">
          <ac:chgData name="Sally King" userId="3d12e5e8-edbd-4952-92f5-8a6f704e1667" providerId="ADAL" clId="{4546B50C-7B3B-4BD5-9076-4D9086F42951}" dt="2022-10-18T18:46:21.703" v="702" actId="26606"/>
          <ac:graphicFrameMkLst>
            <pc:docMk/>
            <pc:sldMk cId="0" sldId="261"/>
            <ac:graphicFrameMk id="133" creationId="{C751DAED-EB81-4F4B-8E7C-D3EA0294695A}"/>
          </ac:graphicFrameMkLst>
        </pc:graphicFrameChg>
        <pc:picChg chg="add del">
          <ac:chgData name="Sally King" userId="3d12e5e8-edbd-4952-92f5-8a6f704e1667" providerId="ADAL" clId="{4546B50C-7B3B-4BD5-9076-4D9086F42951}" dt="2022-10-18T18:45:57.232" v="697" actId="26606"/>
          <ac:picMkLst>
            <pc:docMk/>
            <pc:sldMk cId="0" sldId="261"/>
            <ac:picMk id="95" creationId="{9CD2319A-6FA9-4EFB-9EDF-7304467425E8}"/>
          </ac:picMkLst>
        </pc:picChg>
        <pc:picChg chg="add del">
          <ac:chgData name="Sally King" userId="3d12e5e8-edbd-4952-92f5-8a6f704e1667" providerId="ADAL" clId="{4546B50C-7B3B-4BD5-9076-4D9086F42951}" dt="2022-10-18T18:45:57.232" v="697" actId="26606"/>
          <ac:picMkLst>
            <pc:docMk/>
            <pc:sldMk cId="0" sldId="261"/>
            <ac:picMk id="97" creationId="{D1692A93-3514-4486-8B67-CCA4E0259BCB}"/>
          </ac:picMkLst>
        </pc:picChg>
        <pc:picChg chg="add del">
          <ac:chgData name="Sally King" userId="3d12e5e8-edbd-4952-92f5-8a6f704e1667" providerId="ADAL" clId="{4546B50C-7B3B-4BD5-9076-4D9086F42951}" dt="2022-10-18T18:45:57.232" v="697" actId="26606"/>
          <ac:picMkLst>
            <pc:docMk/>
            <pc:sldMk cId="0" sldId="261"/>
            <ac:picMk id="150" creationId="{F1B8F9CB-890B-4CB8-B503-188A763E2FC1}"/>
          </ac:picMkLst>
        </pc:picChg>
        <pc:picChg chg="add del">
          <ac:chgData name="Sally King" userId="3d12e5e8-edbd-4952-92f5-8a6f704e1667" providerId="ADAL" clId="{4546B50C-7B3B-4BD5-9076-4D9086F42951}" dt="2022-10-18T18:45:57.232" v="697" actId="26606"/>
          <ac:picMkLst>
            <pc:docMk/>
            <pc:sldMk cId="0" sldId="261"/>
            <ac:picMk id="151" creationId="{AA632AB4-3837-4FD0-8B62-0A18B573F46D}"/>
          </ac:picMkLst>
        </pc:picChg>
        <pc:picChg chg="add del">
          <ac:chgData name="Sally King" userId="3d12e5e8-edbd-4952-92f5-8a6f704e1667" providerId="ADAL" clId="{4546B50C-7B3B-4BD5-9076-4D9086F42951}" dt="2022-10-18T18:45:57.200" v="696" actId="26606"/>
          <ac:picMkLst>
            <pc:docMk/>
            <pc:sldMk cId="0" sldId="261"/>
            <ac:picMk id="156" creationId="{41B68C77-138E-4BF7-A276-BD0C78A4219F}"/>
          </ac:picMkLst>
        </pc:picChg>
        <pc:picChg chg="add del">
          <ac:chgData name="Sally King" userId="3d12e5e8-edbd-4952-92f5-8a6f704e1667" providerId="ADAL" clId="{4546B50C-7B3B-4BD5-9076-4D9086F42951}" dt="2022-10-18T18:45:57.200" v="696" actId="26606"/>
          <ac:picMkLst>
            <pc:docMk/>
            <pc:sldMk cId="0" sldId="261"/>
            <ac:picMk id="158" creationId="{7C268552-D473-46ED-B1B8-422042C4DEF1}"/>
          </ac:picMkLst>
        </pc:picChg>
        <pc:picChg chg="add del">
          <ac:chgData name="Sally King" userId="3d12e5e8-edbd-4952-92f5-8a6f704e1667" providerId="ADAL" clId="{4546B50C-7B3B-4BD5-9076-4D9086F42951}" dt="2022-10-18T18:45:57.200" v="696" actId="26606"/>
          <ac:picMkLst>
            <pc:docMk/>
            <pc:sldMk cId="0" sldId="261"/>
            <ac:picMk id="162" creationId="{B9238B3E-24AA-439A-B527-6C5DF6D72145}"/>
          </ac:picMkLst>
        </pc:picChg>
        <pc:picChg chg="add del">
          <ac:chgData name="Sally King" userId="3d12e5e8-edbd-4952-92f5-8a6f704e1667" providerId="ADAL" clId="{4546B50C-7B3B-4BD5-9076-4D9086F42951}" dt="2022-10-18T18:45:57.200" v="696" actId="26606"/>
          <ac:picMkLst>
            <pc:docMk/>
            <pc:sldMk cId="0" sldId="261"/>
            <ac:picMk id="164" creationId="{69F01145-BEA3-4CBF-AA21-10077B948CA8}"/>
          </ac:picMkLst>
        </pc:picChg>
        <pc:picChg chg="add del">
          <ac:chgData name="Sally King" userId="3d12e5e8-edbd-4952-92f5-8a6f704e1667" providerId="ADAL" clId="{4546B50C-7B3B-4BD5-9076-4D9086F42951}" dt="2022-10-18T18:46:21.703" v="702" actId="26606"/>
          <ac:picMkLst>
            <pc:docMk/>
            <pc:sldMk cId="0" sldId="261"/>
            <ac:picMk id="176" creationId="{41B68C77-138E-4BF7-A276-BD0C78A4219F}"/>
          </ac:picMkLst>
        </pc:picChg>
        <pc:picChg chg="add del">
          <ac:chgData name="Sally King" userId="3d12e5e8-edbd-4952-92f5-8a6f704e1667" providerId="ADAL" clId="{4546B50C-7B3B-4BD5-9076-4D9086F42951}" dt="2022-10-18T18:46:21.703" v="702" actId="26606"/>
          <ac:picMkLst>
            <pc:docMk/>
            <pc:sldMk cId="0" sldId="261"/>
            <ac:picMk id="177" creationId="{7C268552-D473-46ED-B1B8-422042C4DEF1}"/>
          </ac:picMkLst>
        </pc:picChg>
        <pc:picChg chg="add del">
          <ac:chgData name="Sally King" userId="3d12e5e8-edbd-4952-92f5-8a6f704e1667" providerId="ADAL" clId="{4546B50C-7B3B-4BD5-9076-4D9086F42951}" dt="2022-10-18T18:46:21.703" v="702" actId="26606"/>
          <ac:picMkLst>
            <pc:docMk/>
            <pc:sldMk cId="0" sldId="261"/>
            <ac:picMk id="179" creationId="{B9238B3E-24AA-439A-B527-6C5DF6D72145}"/>
          </ac:picMkLst>
        </pc:picChg>
        <pc:picChg chg="add del">
          <ac:chgData name="Sally King" userId="3d12e5e8-edbd-4952-92f5-8a6f704e1667" providerId="ADAL" clId="{4546B50C-7B3B-4BD5-9076-4D9086F42951}" dt="2022-10-18T18:46:21.703" v="702" actId="26606"/>
          <ac:picMkLst>
            <pc:docMk/>
            <pc:sldMk cId="0" sldId="261"/>
            <ac:picMk id="180" creationId="{69F01145-BEA3-4CBF-AA21-10077B948CA8}"/>
          </ac:picMkLst>
        </pc:picChg>
        <pc:picChg chg="add">
          <ac:chgData name="Sally King" userId="3d12e5e8-edbd-4952-92f5-8a6f704e1667" providerId="ADAL" clId="{4546B50C-7B3B-4BD5-9076-4D9086F42951}" dt="2022-10-18T18:46:21.703" v="702" actId="26606"/>
          <ac:picMkLst>
            <pc:docMk/>
            <pc:sldMk cId="0" sldId="261"/>
            <ac:picMk id="190" creationId="{F1B8F9CB-890B-4CB8-B503-188A763E2FC1}"/>
          </ac:picMkLst>
        </pc:picChg>
        <pc:picChg chg="add">
          <ac:chgData name="Sally King" userId="3d12e5e8-edbd-4952-92f5-8a6f704e1667" providerId="ADAL" clId="{4546B50C-7B3B-4BD5-9076-4D9086F42951}" dt="2022-10-18T18:46:21.703" v="702" actId="26606"/>
          <ac:picMkLst>
            <pc:docMk/>
            <pc:sldMk cId="0" sldId="261"/>
            <ac:picMk id="192" creationId="{AA632AB4-3837-4FD0-8B62-0A18B573F46D}"/>
          </ac:picMkLst>
        </pc:picChg>
        <pc:picChg chg="add">
          <ac:chgData name="Sally King" userId="3d12e5e8-edbd-4952-92f5-8a6f704e1667" providerId="ADAL" clId="{4546B50C-7B3B-4BD5-9076-4D9086F42951}" dt="2022-10-18T18:46:21.703" v="702" actId="26606"/>
          <ac:picMkLst>
            <pc:docMk/>
            <pc:sldMk cId="0" sldId="261"/>
            <ac:picMk id="196" creationId="{9CD2319A-6FA9-4EFB-9EDF-7304467425E8}"/>
          </ac:picMkLst>
        </pc:picChg>
        <pc:picChg chg="add">
          <ac:chgData name="Sally King" userId="3d12e5e8-edbd-4952-92f5-8a6f704e1667" providerId="ADAL" clId="{4546B50C-7B3B-4BD5-9076-4D9086F42951}" dt="2022-10-18T18:46:21.703" v="702" actId="26606"/>
          <ac:picMkLst>
            <pc:docMk/>
            <pc:sldMk cId="0" sldId="261"/>
            <ac:picMk id="198" creationId="{D1692A93-3514-4486-8B67-CCA4E0259BCB}"/>
          </ac:picMkLst>
        </pc:picChg>
      </pc:sldChg>
      <pc:sldChg chg="addSp delSp modSp mod">
        <pc:chgData name="Sally King" userId="3d12e5e8-edbd-4952-92f5-8a6f704e1667" providerId="ADAL" clId="{4546B50C-7B3B-4BD5-9076-4D9086F42951}" dt="2022-10-18T18:46:42.639" v="705" actId="122"/>
        <pc:sldMkLst>
          <pc:docMk/>
          <pc:sldMk cId="0" sldId="262"/>
        </pc:sldMkLst>
        <pc:spChg chg="mod">
          <ac:chgData name="Sally King" userId="3d12e5e8-edbd-4952-92f5-8a6f704e1667" providerId="ADAL" clId="{4546B50C-7B3B-4BD5-9076-4D9086F42951}" dt="2022-10-18T18:46:42.639" v="705" actId="122"/>
          <ac:spMkLst>
            <pc:docMk/>
            <pc:sldMk cId="0" sldId="262"/>
            <ac:spMk id="137" creationId="{00000000-0000-0000-0000-000000000000}"/>
          </ac:spMkLst>
        </pc:spChg>
        <pc:spChg chg="mod">
          <ac:chgData name="Sally King" userId="3d12e5e8-edbd-4952-92f5-8a6f704e1667" providerId="ADAL" clId="{4546B50C-7B3B-4BD5-9076-4D9086F42951}" dt="2022-10-18T18:46:31.793" v="703" actId="26606"/>
          <ac:spMkLst>
            <pc:docMk/>
            <pc:sldMk cId="0" sldId="262"/>
            <ac:spMk id="139" creationId="{00000000-0000-0000-0000-000000000000}"/>
          </ac:spMkLst>
        </pc:spChg>
        <pc:spChg chg="del">
          <ac:chgData name="Sally King" userId="3d12e5e8-edbd-4952-92f5-8a6f704e1667" providerId="ADAL" clId="{4546B50C-7B3B-4BD5-9076-4D9086F42951}" dt="2022-10-18T18:38:57.696" v="493" actId="26606"/>
          <ac:spMkLst>
            <pc:docMk/>
            <pc:sldMk cId="0" sldId="262"/>
            <ac:spMk id="150" creationId="{C393B4A7-6ABF-423D-A762-3CDB4897A833}"/>
          </ac:spMkLst>
        </pc:spChg>
        <pc:spChg chg="del">
          <ac:chgData name="Sally King" userId="3d12e5e8-edbd-4952-92f5-8a6f704e1667" providerId="ADAL" clId="{4546B50C-7B3B-4BD5-9076-4D9086F42951}" dt="2022-10-18T18:38:57.696" v="493" actId="26606"/>
          <ac:spMkLst>
            <pc:docMk/>
            <pc:sldMk cId="0" sldId="262"/>
            <ac:spMk id="156" creationId="{01AD250C-F2EA-449F-9B14-DF5BB674C500}"/>
          </ac:spMkLst>
        </pc:spChg>
        <pc:spChg chg="del">
          <ac:chgData name="Sally King" userId="3d12e5e8-edbd-4952-92f5-8a6f704e1667" providerId="ADAL" clId="{4546B50C-7B3B-4BD5-9076-4D9086F42951}" dt="2022-10-18T18:38:57.696" v="493" actId="26606"/>
          <ac:spMkLst>
            <pc:docMk/>
            <pc:sldMk cId="0" sldId="262"/>
            <ac:spMk id="158" creationId="{F747F1B4-B831-4277-8AB0-32767F7EB7BF}"/>
          </ac:spMkLst>
        </pc:spChg>
        <pc:spChg chg="del">
          <ac:chgData name="Sally King" userId="3d12e5e8-edbd-4952-92f5-8a6f704e1667" providerId="ADAL" clId="{4546B50C-7B3B-4BD5-9076-4D9086F42951}" dt="2022-10-18T18:38:57.696" v="493" actId="26606"/>
          <ac:spMkLst>
            <pc:docMk/>
            <pc:sldMk cId="0" sldId="262"/>
            <ac:spMk id="160" creationId="{D80CFA21-AB7C-4BEB-9BFF-05764FBBF3C6}"/>
          </ac:spMkLst>
        </pc:spChg>
        <pc:spChg chg="del">
          <ac:chgData name="Sally King" userId="3d12e5e8-edbd-4952-92f5-8a6f704e1667" providerId="ADAL" clId="{4546B50C-7B3B-4BD5-9076-4D9086F42951}" dt="2022-10-18T18:38:57.696" v="493" actId="26606"/>
          <ac:spMkLst>
            <pc:docMk/>
            <pc:sldMk cId="0" sldId="262"/>
            <ac:spMk id="162" creationId="{12F7E335-851A-4CAE-B09F-E657819D4600}"/>
          </ac:spMkLst>
        </pc:spChg>
        <pc:spChg chg="del">
          <ac:chgData name="Sally King" userId="3d12e5e8-edbd-4952-92f5-8a6f704e1667" providerId="ADAL" clId="{4546B50C-7B3B-4BD5-9076-4D9086F42951}" dt="2022-10-18T18:38:57.696" v="493" actId="26606"/>
          <ac:spMkLst>
            <pc:docMk/>
            <pc:sldMk cId="0" sldId="262"/>
            <ac:spMk id="164" creationId="{10B541F0-7F6E-402E-84D8-CF96EACA5FBC}"/>
          </ac:spMkLst>
        </pc:spChg>
        <pc:spChg chg="add del">
          <ac:chgData name="Sally King" userId="3d12e5e8-edbd-4952-92f5-8a6f704e1667" providerId="ADAL" clId="{4546B50C-7B3B-4BD5-9076-4D9086F42951}" dt="2022-10-18T18:46:31.793" v="703" actId="26606"/>
          <ac:spMkLst>
            <pc:docMk/>
            <pc:sldMk cId="0" sldId="262"/>
            <ac:spMk id="173" creationId="{C393B4A7-6ABF-423D-A762-3CDB4897A833}"/>
          </ac:spMkLst>
        </pc:spChg>
        <pc:spChg chg="add del">
          <ac:chgData name="Sally King" userId="3d12e5e8-edbd-4952-92f5-8a6f704e1667" providerId="ADAL" clId="{4546B50C-7B3B-4BD5-9076-4D9086F42951}" dt="2022-10-18T18:46:31.793" v="703" actId="26606"/>
          <ac:spMkLst>
            <pc:docMk/>
            <pc:sldMk cId="0" sldId="262"/>
            <ac:spMk id="179" creationId="{01AD250C-F2EA-449F-9B14-DF5BB674C500}"/>
          </ac:spMkLst>
        </pc:spChg>
        <pc:spChg chg="add del">
          <ac:chgData name="Sally King" userId="3d12e5e8-edbd-4952-92f5-8a6f704e1667" providerId="ADAL" clId="{4546B50C-7B3B-4BD5-9076-4D9086F42951}" dt="2022-10-18T18:46:31.793" v="703" actId="26606"/>
          <ac:spMkLst>
            <pc:docMk/>
            <pc:sldMk cId="0" sldId="262"/>
            <ac:spMk id="181" creationId="{F747F1B4-B831-4277-8AB0-32767F7EB7BF}"/>
          </ac:spMkLst>
        </pc:spChg>
        <pc:spChg chg="add del">
          <ac:chgData name="Sally King" userId="3d12e5e8-edbd-4952-92f5-8a6f704e1667" providerId="ADAL" clId="{4546B50C-7B3B-4BD5-9076-4D9086F42951}" dt="2022-10-18T18:46:31.793" v="703" actId="26606"/>
          <ac:spMkLst>
            <pc:docMk/>
            <pc:sldMk cId="0" sldId="262"/>
            <ac:spMk id="183" creationId="{D80CFA21-AB7C-4BEB-9BFF-05764FBBF3C6}"/>
          </ac:spMkLst>
        </pc:spChg>
        <pc:spChg chg="add del">
          <ac:chgData name="Sally King" userId="3d12e5e8-edbd-4952-92f5-8a6f704e1667" providerId="ADAL" clId="{4546B50C-7B3B-4BD5-9076-4D9086F42951}" dt="2022-10-18T18:46:31.793" v="703" actId="26606"/>
          <ac:spMkLst>
            <pc:docMk/>
            <pc:sldMk cId="0" sldId="262"/>
            <ac:spMk id="185" creationId="{12F7E335-851A-4CAE-B09F-E657819D4600}"/>
          </ac:spMkLst>
        </pc:spChg>
        <pc:spChg chg="add del">
          <ac:chgData name="Sally King" userId="3d12e5e8-edbd-4952-92f5-8a6f704e1667" providerId="ADAL" clId="{4546B50C-7B3B-4BD5-9076-4D9086F42951}" dt="2022-10-18T18:46:31.793" v="703" actId="26606"/>
          <ac:spMkLst>
            <pc:docMk/>
            <pc:sldMk cId="0" sldId="262"/>
            <ac:spMk id="187" creationId="{10B541F0-7F6E-402E-84D8-CF96EACA5FBC}"/>
          </ac:spMkLst>
        </pc:spChg>
        <pc:spChg chg="add">
          <ac:chgData name="Sally King" userId="3d12e5e8-edbd-4952-92f5-8a6f704e1667" providerId="ADAL" clId="{4546B50C-7B3B-4BD5-9076-4D9086F42951}" dt="2022-10-18T18:46:31.793" v="703" actId="26606"/>
          <ac:spMkLst>
            <pc:docMk/>
            <pc:sldMk cId="0" sldId="262"/>
            <ac:spMk id="196" creationId="{C393B4A7-6ABF-423D-A762-3CDB4897A833}"/>
          </ac:spMkLst>
        </pc:spChg>
        <pc:spChg chg="add">
          <ac:chgData name="Sally King" userId="3d12e5e8-edbd-4952-92f5-8a6f704e1667" providerId="ADAL" clId="{4546B50C-7B3B-4BD5-9076-4D9086F42951}" dt="2022-10-18T18:46:31.793" v="703" actId="26606"/>
          <ac:spMkLst>
            <pc:docMk/>
            <pc:sldMk cId="0" sldId="262"/>
            <ac:spMk id="202" creationId="{01AD250C-F2EA-449F-9B14-DF5BB674C500}"/>
          </ac:spMkLst>
        </pc:spChg>
        <pc:spChg chg="add">
          <ac:chgData name="Sally King" userId="3d12e5e8-edbd-4952-92f5-8a6f704e1667" providerId="ADAL" clId="{4546B50C-7B3B-4BD5-9076-4D9086F42951}" dt="2022-10-18T18:46:31.793" v="703" actId="26606"/>
          <ac:spMkLst>
            <pc:docMk/>
            <pc:sldMk cId="0" sldId="262"/>
            <ac:spMk id="204" creationId="{B5541CD5-D7AC-4686-8783-CF5D1D4FC266}"/>
          </ac:spMkLst>
        </pc:spChg>
        <pc:spChg chg="add">
          <ac:chgData name="Sally King" userId="3d12e5e8-edbd-4952-92f5-8a6f704e1667" providerId="ADAL" clId="{4546B50C-7B3B-4BD5-9076-4D9086F42951}" dt="2022-10-18T18:46:31.793" v="703" actId="26606"/>
          <ac:spMkLst>
            <pc:docMk/>
            <pc:sldMk cId="0" sldId="262"/>
            <ac:spMk id="206" creationId="{0420923D-0C6E-4656-9A01-EE9FB6345EB3}"/>
          </ac:spMkLst>
        </pc:spChg>
        <pc:spChg chg="add">
          <ac:chgData name="Sally King" userId="3d12e5e8-edbd-4952-92f5-8a6f704e1667" providerId="ADAL" clId="{4546B50C-7B3B-4BD5-9076-4D9086F42951}" dt="2022-10-18T18:46:31.793" v="703" actId="26606"/>
          <ac:spMkLst>
            <pc:docMk/>
            <pc:sldMk cId="0" sldId="262"/>
            <ac:spMk id="208" creationId="{904D0A95-DEAA-4B8D-A340-BEC3A5DBCDDB}"/>
          </ac:spMkLst>
        </pc:spChg>
        <pc:graphicFrameChg chg="mod modGraphic">
          <ac:chgData name="Sally King" userId="3d12e5e8-edbd-4952-92f5-8a6f704e1667" providerId="ADAL" clId="{4546B50C-7B3B-4BD5-9076-4D9086F42951}" dt="2022-10-18T18:46:36.290" v="704" actId="14100"/>
          <ac:graphicFrameMkLst>
            <pc:docMk/>
            <pc:sldMk cId="0" sldId="262"/>
            <ac:graphicFrameMk id="141" creationId="{DCF10A98-DA15-4C39-B2BC-689BD307C967}"/>
          </ac:graphicFrameMkLst>
        </pc:graphicFrameChg>
        <pc:picChg chg="del">
          <ac:chgData name="Sally King" userId="3d12e5e8-edbd-4952-92f5-8a6f704e1667" providerId="ADAL" clId="{4546B50C-7B3B-4BD5-9076-4D9086F42951}" dt="2022-10-18T18:38:57.696" v="493" actId="26606"/>
          <ac:picMkLst>
            <pc:docMk/>
            <pc:sldMk cId="0" sldId="262"/>
            <ac:picMk id="146" creationId="{F1B8F9CB-890B-4CB8-B503-188A763E2FC1}"/>
          </ac:picMkLst>
        </pc:picChg>
        <pc:picChg chg="del">
          <ac:chgData name="Sally King" userId="3d12e5e8-edbd-4952-92f5-8a6f704e1667" providerId="ADAL" clId="{4546B50C-7B3B-4BD5-9076-4D9086F42951}" dt="2022-10-18T18:38:57.696" v="493" actId="26606"/>
          <ac:picMkLst>
            <pc:docMk/>
            <pc:sldMk cId="0" sldId="262"/>
            <ac:picMk id="148" creationId="{AA632AB4-3837-4FD0-8B62-0A18B573F46D}"/>
          </ac:picMkLst>
        </pc:picChg>
        <pc:picChg chg="del">
          <ac:chgData name="Sally King" userId="3d12e5e8-edbd-4952-92f5-8a6f704e1667" providerId="ADAL" clId="{4546B50C-7B3B-4BD5-9076-4D9086F42951}" dt="2022-10-18T18:38:57.696" v="493" actId="26606"/>
          <ac:picMkLst>
            <pc:docMk/>
            <pc:sldMk cId="0" sldId="262"/>
            <ac:picMk id="152" creationId="{9CD2319A-6FA9-4EFB-9EDF-7304467425E8}"/>
          </ac:picMkLst>
        </pc:picChg>
        <pc:picChg chg="del">
          <ac:chgData name="Sally King" userId="3d12e5e8-edbd-4952-92f5-8a6f704e1667" providerId="ADAL" clId="{4546B50C-7B3B-4BD5-9076-4D9086F42951}" dt="2022-10-18T18:38:57.696" v="493" actId="26606"/>
          <ac:picMkLst>
            <pc:docMk/>
            <pc:sldMk cId="0" sldId="262"/>
            <ac:picMk id="154" creationId="{D1692A93-3514-4486-8B67-CCA4E0259BCB}"/>
          </ac:picMkLst>
        </pc:picChg>
        <pc:picChg chg="add del">
          <ac:chgData name="Sally King" userId="3d12e5e8-edbd-4952-92f5-8a6f704e1667" providerId="ADAL" clId="{4546B50C-7B3B-4BD5-9076-4D9086F42951}" dt="2022-10-18T18:46:31.793" v="703" actId="26606"/>
          <ac:picMkLst>
            <pc:docMk/>
            <pc:sldMk cId="0" sldId="262"/>
            <ac:picMk id="169" creationId="{F1B8F9CB-890B-4CB8-B503-188A763E2FC1}"/>
          </ac:picMkLst>
        </pc:picChg>
        <pc:picChg chg="add del">
          <ac:chgData name="Sally King" userId="3d12e5e8-edbd-4952-92f5-8a6f704e1667" providerId="ADAL" clId="{4546B50C-7B3B-4BD5-9076-4D9086F42951}" dt="2022-10-18T18:46:31.793" v="703" actId="26606"/>
          <ac:picMkLst>
            <pc:docMk/>
            <pc:sldMk cId="0" sldId="262"/>
            <ac:picMk id="171" creationId="{AA632AB4-3837-4FD0-8B62-0A18B573F46D}"/>
          </ac:picMkLst>
        </pc:picChg>
        <pc:picChg chg="add del">
          <ac:chgData name="Sally King" userId="3d12e5e8-edbd-4952-92f5-8a6f704e1667" providerId="ADAL" clId="{4546B50C-7B3B-4BD5-9076-4D9086F42951}" dt="2022-10-18T18:46:31.793" v="703" actId="26606"/>
          <ac:picMkLst>
            <pc:docMk/>
            <pc:sldMk cId="0" sldId="262"/>
            <ac:picMk id="175" creationId="{9CD2319A-6FA9-4EFB-9EDF-7304467425E8}"/>
          </ac:picMkLst>
        </pc:picChg>
        <pc:picChg chg="add del">
          <ac:chgData name="Sally King" userId="3d12e5e8-edbd-4952-92f5-8a6f704e1667" providerId="ADAL" clId="{4546B50C-7B3B-4BD5-9076-4D9086F42951}" dt="2022-10-18T18:46:31.793" v="703" actId="26606"/>
          <ac:picMkLst>
            <pc:docMk/>
            <pc:sldMk cId="0" sldId="262"/>
            <ac:picMk id="177" creationId="{D1692A93-3514-4486-8B67-CCA4E0259BCB}"/>
          </ac:picMkLst>
        </pc:picChg>
        <pc:picChg chg="add">
          <ac:chgData name="Sally King" userId="3d12e5e8-edbd-4952-92f5-8a6f704e1667" providerId="ADAL" clId="{4546B50C-7B3B-4BD5-9076-4D9086F42951}" dt="2022-10-18T18:46:31.793" v="703" actId="26606"/>
          <ac:picMkLst>
            <pc:docMk/>
            <pc:sldMk cId="0" sldId="262"/>
            <ac:picMk id="192" creationId="{F1B8F9CB-890B-4CB8-B503-188A763E2FC1}"/>
          </ac:picMkLst>
        </pc:picChg>
        <pc:picChg chg="add">
          <ac:chgData name="Sally King" userId="3d12e5e8-edbd-4952-92f5-8a6f704e1667" providerId="ADAL" clId="{4546B50C-7B3B-4BD5-9076-4D9086F42951}" dt="2022-10-18T18:46:31.793" v="703" actId="26606"/>
          <ac:picMkLst>
            <pc:docMk/>
            <pc:sldMk cId="0" sldId="262"/>
            <ac:picMk id="194" creationId="{AA632AB4-3837-4FD0-8B62-0A18B573F46D}"/>
          </ac:picMkLst>
        </pc:picChg>
        <pc:picChg chg="add">
          <ac:chgData name="Sally King" userId="3d12e5e8-edbd-4952-92f5-8a6f704e1667" providerId="ADAL" clId="{4546B50C-7B3B-4BD5-9076-4D9086F42951}" dt="2022-10-18T18:46:31.793" v="703" actId="26606"/>
          <ac:picMkLst>
            <pc:docMk/>
            <pc:sldMk cId="0" sldId="262"/>
            <ac:picMk id="198" creationId="{9CD2319A-6FA9-4EFB-9EDF-7304467425E8}"/>
          </ac:picMkLst>
        </pc:picChg>
        <pc:picChg chg="add">
          <ac:chgData name="Sally King" userId="3d12e5e8-edbd-4952-92f5-8a6f704e1667" providerId="ADAL" clId="{4546B50C-7B3B-4BD5-9076-4D9086F42951}" dt="2022-10-18T18:46:31.793" v="703" actId="26606"/>
          <ac:picMkLst>
            <pc:docMk/>
            <pc:sldMk cId="0" sldId="262"/>
            <ac:picMk id="200" creationId="{D1692A93-3514-4486-8B67-CCA4E0259BCB}"/>
          </ac:picMkLst>
        </pc:picChg>
      </pc:sldChg>
      <pc:sldChg chg="modSp">
        <pc:chgData name="Sally King" userId="3d12e5e8-edbd-4952-92f5-8a6f704e1667" providerId="ADAL" clId="{4546B50C-7B3B-4BD5-9076-4D9086F42951}" dt="2022-10-18T18:44:27.610" v="694" actId="20577"/>
        <pc:sldMkLst>
          <pc:docMk/>
          <pc:sldMk cId="0" sldId="263"/>
        </pc:sldMkLst>
        <pc:graphicFrameChg chg="mod">
          <ac:chgData name="Sally King" userId="3d12e5e8-edbd-4952-92f5-8a6f704e1667" providerId="ADAL" clId="{4546B50C-7B3B-4BD5-9076-4D9086F42951}" dt="2022-10-18T18:44:27.610" v="694" actId="20577"/>
          <ac:graphicFrameMkLst>
            <pc:docMk/>
            <pc:sldMk cId="0" sldId="263"/>
            <ac:graphicFrameMk id="149" creationId="{D34696C2-BE32-4E39-A1F0-6D3A98AD5EC0}"/>
          </ac:graphicFrameMkLst>
        </pc:graphicFrameChg>
      </pc:sldChg>
      <pc:sldChg chg="addSp delSp modSp mod">
        <pc:chgData name="Sally King" userId="3d12e5e8-edbd-4952-92f5-8a6f704e1667" providerId="ADAL" clId="{4546B50C-7B3B-4BD5-9076-4D9086F42951}" dt="2022-10-18T18:54:28.890" v="770" actId="14100"/>
        <pc:sldMkLst>
          <pc:docMk/>
          <pc:sldMk cId="0" sldId="265"/>
        </pc:sldMkLst>
        <pc:spChg chg="mod">
          <ac:chgData name="Sally King" userId="3d12e5e8-edbd-4952-92f5-8a6f704e1667" providerId="ADAL" clId="{4546B50C-7B3B-4BD5-9076-4D9086F42951}" dt="2022-10-18T18:47:58.357" v="722" actId="20577"/>
          <ac:spMkLst>
            <pc:docMk/>
            <pc:sldMk cId="0" sldId="265"/>
            <ac:spMk id="160" creationId="{00000000-0000-0000-0000-000000000000}"/>
          </ac:spMkLst>
        </pc:spChg>
        <pc:spChg chg="mod">
          <ac:chgData name="Sally King" userId="3d12e5e8-edbd-4952-92f5-8a6f704e1667" providerId="ADAL" clId="{4546B50C-7B3B-4BD5-9076-4D9086F42951}" dt="2022-10-18T18:54:17.695" v="769" actId="1076"/>
          <ac:spMkLst>
            <pc:docMk/>
            <pc:sldMk cId="0" sldId="265"/>
            <ac:spMk id="161" creationId="{00000000-0000-0000-0000-000000000000}"/>
          </ac:spMkLst>
        </pc:spChg>
        <pc:picChg chg="add mod">
          <ac:chgData name="Sally King" userId="3d12e5e8-edbd-4952-92f5-8a6f704e1667" providerId="ADAL" clId="{4546B50C-7B3B-4BD5-9076-4D9086F42951}" dt="2022-10-18T18:54:28.890" v="770" actId="14100"/>
          <ac:picMkLst>
            <pc:docMk/>
            <pc:sldMk cId="0" sldId="265"/>
            <ac:picMk id="3" creationId="{3D541E6A-B863-43BD-A939-228A74BC57E6}"/>
          </ac:picMkLst>
        </pc:picChg>
        <pc:picChg chg="del">
          <ac:chgData name="Sally King" userId="3d12e5e8-edbd-4952-92f5-8a6f704e1667" providerId="ADAL" clId="{4546B50C-7B3B-4BD5-9076-4D9086F42951}" dt="2022-10-18T18:47:04.828" v="706" actId="478"/>
          <ac:picMkLst>
            <pc:docMk/>
            <pc:sldMk cId="0" sldId="265"/>
            <ac:picMk id="13" creationId="{C3ABAA03-D396-4BA3-8B0F-CE23C2870FCD}"/>
          </ac:picMkLst>
        </pc:picChg>
      </pc:sldChg>
      <pc:sldChg chg="addSp delSp modSp mod">
        <pc:chgData name="Sally King" userId="3d12e5e8-edbd-4952-92f5-8a6f704e1667" providerId="ADAL" clId="{4546B50C-7B3B-4BD5-9076-4D9086F42951}" dt="2022-10-18T18:57:21.349" v="795" actId="20577"/>
        <pc:sldMkLst>
          <pc:docMk/>
          <pc:sldMk cId="2813244504" sldId="281"/>
        </pc:sldMkLst>
        <pc:spChg chg="mod">
          <ac:chgData name="Sally King" userId="3d12e5e8-edbd-4952-92f5-8a6f704e1667" providerId="ADAL" clId="{4546B50C-7B3B-4BD5-9076-4D9086F42951}" dt="2022-10-18T18:57:21.349" v="795" actId="20577"/>
          <ac:spMkLst>
            <pc:docMk/>
            <pc:sldMk cId="2813244504" sldId="281"/>
            <ac:spMk id="2" creationId="{C40D56C7-7CBA-4BAE-9827-1C3962415EE9}"/>
          </ac:spMkLst>
        </pc:spChg>
        <pc:spChg chg="mod">
          <ac:chgData name="Sally King" userId="3d12e5e8-edbd-4952-92f5-8a6f704e1667" providerId="ADAL" clId="{4546B50C-7B3B-4BD5-9076-4D9086F42951}" dt="2022-10-18T18:47:14.594" v="709" actId="6549"/>
          <ac:spMkLst>
            <pc:docMk/>
            <pc:sldMk cId="2813244504" sldId="281"/>
            <ac:spMk id="32" creationId="{E9D65712-C306-4561-B8CA-E8D15B08E3BD}"/>
          </ac:spMkLst>
        </pc:spChg>
        <pc:picChg chg="add mod">
          <ac:chgData name="Sally King" userId="3d12e5e8-edbd-4952-92f5-8a6f704e1667" providerId="ADAL" clId="{4546B50C-7B3B-4BD5-9076-4D9086F42951}" dt="2022-10-18T18:53:41.325" v="766" actId="14100"/>
          <ac:picMkLst>
            <pc:docMk/>
            <pc:sldMk cId="2813244504" sldId="281"/>
            <ac:picMk id="4" creationId="{7EC345AA-5351-4D4E-ACA1-7B276E468945}"/>
          </ac:picMkLst>
        </pc:picChg>
        <pc:picChg chg="del mod">
          <ac:chgData name="Sally King" userId="3d12e5e8-edbd-4952-92f5-8a6f704e1667" providerId="ADAL" clId="{4546B50C-7B3B-4BD5-9076-4D9086F42951}" dt="2022-10-18T18:47:10.502" v="708" actId="478"/>
          <ac:picMkLst>
            <pc:docMk/>
            <pc:sldMk cId="2813244504" sldId="281"/>
            <ac:picMk id="9" creationId="{E5B8B2E3-70FC-493A-9CF3-563E822E4777}"/>
          </ac:picMkLst>
        </pc:picChg>
        <pc:picChg chg="del">
          <ac:chgData name="Sally King" userId="3d12e5e8-edbd-4952-92f5-8a6f704e1667" providerId="ADAL" clId="{4546B50C-7B3B-4BD5-9076-4D9086F42951}" dt="2022-10-18T18:47:16.799" v="710" actId="478"/>
          <ac:picMkLst>
            <pc:docMk/>
            <pc:sldMk cId="2813244504" sldId="281"/>
            <ac:picMk id="11" creationId="{65BCBE8C-E143-4AE3-8768-B8D7D7935107}"/>
          </ac:picMkLst>
        </pc:picChg>
      </pc:sldChg>
      <pc:sldChg chg="addSp delSp modSp mod setBg setClrOvrMap">
        <pc:chgData name="Sally King" userId="3d12e5e8-edbd-4952-92f5-8a6f704e1667" providerId="ADAL" clId="{4546B50C-7B3B-4BD5-9076-4D9086F42951}" dt="2022-10-18T19:05:18.835" v="944" actId="14100"/>
        <pc:sldMkLst>
          <pc:docMk/>
          <pc:sldMk cId="906464926" sldId="282"/>
        </pc:sldMkLst>
        <pc:spChg chg="mod ord">
          <ac:chgData name="Sally King" userId="3d12e5e8-edbd-4952-92f5-8a6f704e1667" providerId="ADAL" clId="{4546B50C-7B3B-4BD5-9076-4D9086F42951}" dt="2022-10-18T19:00:56.248" v="847" actId="1076"/>
          <ac:spMkLst>
            <pc:docMk/>
            <pc:sldMk cId="906464926" sldId="282"/>
            <ac:spMk id="2" creationId="{434C0580-5237-4D9E-BD79-D73929DAD600}"/>
          </ac:spMkLst>
        </pc:spChg>
        <pc:spChg chg="mod ord">
          <ac:chgData name="Sally King" userId="3d12e5e8-edbd-4952-92f5-8a6f704e1667" providerId="ADAL" clId="{4546B50C-7B3B-4BD5-9076-4D9086F42951}" dt="2022-10-18T19:05:18.835" v="944" actId="14100"/>
          <ac:spMkLst>
            <pc:docMk/>
            <pc:sldMk cId="906464926" sldId="282"/>
            <ac:spMk id="3" creationId="{776B6E97-4F67-4DAC-B140-F07C4A51E42D}"/>
          </ac:spMkLst>
        </pc:spChg>
        <pc:spChg chg="mod">
          <ac:chgData name="Sally King" userId="3d12e5e8-edbd-4952-92f5-8a6f704e1667" providerId="ADAL" clId="{4546B50C-7B3B-4BD5-9076-4D9086F42951}" dt="2022-10-18T18:58:09.095" v="820" actId="26606"/>
          <ac:spMkLst>
            <pc:docMk/>
            <pc:sldMk cId="906464926" sldId="282"/>
            <ac:spMk id="5" creationId="{06781592-6EA9-4182-AB14-AFE5E96A75CF}"/>
          </ac:spMkLst>
        </pc:spChg>
        <pc:spChg chg="del">
          <ac:chgData name="Sally King" userId="3d12e5e8-edbd-4952-92f5-8a6f704e1667" providerId="ADAL" clId="{4546B50C-7B3B-4BD5-9076-4D9086F42951}" dt="2022-10-18T18:58:09.095" v="820" actId="26606"/>
          <ac:spMkLst>
            <pc:docMk/>
            <pc:sldMk cId="906464926" sldId="282"/>
            <ac:spMk id="18" creationId="{D42CF425-7213-4F89-B0FF-4C2BDDD9C680}"/>
          </ac:spMkLst>
        </pc:spChg>
        <pc:spChg chg="del">
          <ac:chgData name="Sally King" userId="3d12e5e8-edbd-4952-92f5-8a6f704e1667" providerId="ADAL" clId="{4546B50C-7B3B-4BD5-9076-4D9086F42951}" dt="2022-10-18T18:58:09.095" v="820" actId="26606"/>
          <ac:spMkLst>
            <pc:docMk/>
            <pc:sldMk cId="906464926" sldId="282"/>
            <ac:spMk id="24" creationId="{202A25CB-1ED1-4C87-AB49-8D3BC684D1CE}"/>
          </ac:spMkLst>
        </pc:spChg>
        <pc:spChg chg="del">
          <ac:chgData name="Sally King" userId="3d12e5e8-edbd-4952-92f5-8a6f704e1667" providerId="ADAL" clId="{4546B50C-7B3B-4BD5-9076-4D9086F42951}" dt="2022-10-18T18:58:09.095" v="820" actId="26606"/>
          <ac:spMkLst>
            <pc:docMk/>
            <pc:sldMk cId="906464926" sldId="282"/>
            <ac:spMk id="26" creationId="{7D9681AB-65CF-47E9-9FA3-7B05D6349977}"/>
          </ac:spMkLst>
        </pc:spChg>
        <pc:spChg chg="del">
          <ac:chgData name="Sally King" userId="3d12e5e8-edbd-4952-92f5-8a6f704e1667" providerId="ADAL" clId="{4546B50C-7B3B-4BD5-9076-4D9086F42951}" dt="2022-10-18T18:58:09.095" v="820" actId="26606"/>
          <ac:spMkLst>
            <pc:docMk/>
            <pc:sldMk cId="906464926" sldId="282"/>
            <ac:spMk id="28" creationId="{8FCA736E-BDE3-4D4D-8D87-E9AE79250CFF}"/>
          </ac:spMkLst>
        </pc:spChg>
        <pc:spChg chg="del">
          <ac:chgData name="Sally King" userId="3d12e5e8-edbd-4952-92f5-8a6f704e1667" providerId="ADAL" clId="{4546B50C-7B3B-4BD5-9076-4D9086F42951}" dt="2022-10-18T18:58:09.095" v="820" actId="26606"/>
          <ac:spMkLst>
            <pc:docMk/>
            <pc:sldMk cId="906464926" sldId="282"/>
            <ac:spMk id="30" creationId="{129AA25D-1E7A-4074-BF68-D55A83B81BB0}"/>
          </ac:spMkLst>
        </pc:spChg>
        <pc:spChg chg="add">
          <ac:chgData name="Sally King" userId="3d12e5e8-edbd-4952-92f5-8a6f704e1667" providerId="ADAL" clId="{4546B50C-7B3B-4BD5-9076-4D9086F42951}" dt="2022-10-18T18:58:09.095" v="820" actId="26606"/>
          <ac:spMkLst>
            <pc:docMk/>
            <pc:sldMk cId="906464926" sldId="282"/>
            <ac:spMk id="39" creationId="{4AC0CD9D-7610-4620-93B4-798CCD9AB581}"/>
          </ac:spMkLst>
        </pc:spChg>
        <pc:spChg chg="add">
          <ac:chgData name="Sally King" userId="3d12e5e8-edbd-4952-92f5-8a6f704e1667" providerId="ADAL" clId="{4546B50C-7B3B-4BD5-9076-4D9086F42951}" dt="2022-10-18T18:58:09.095" v="820" actId="26606"/>
          <ac:spMkLst>
            <pc:docMk/>
            <pc:sldMk cId="906464926" sldId="282"/>
            <ac:spMk id="45" creationId="{DE4D62F9-188E-4530-84C2-24BDEE4BEB82}"/>
          </ac:spMkLst>
        </pc:spChg>
        <pc:spChg chg="add">
          <ac:chgData name="Sally King" userId="3d12e5e8-edbd-4952-92f5-8a6f704e1667" providerId="ADAL" clId="{4546B50C-7B3B-4BD5-9076-4D9086F42951}" dt="2022-10-18T18:58:09.095" v="820" actId="26606"/>
          <ac:spMkLst>
            <pc:docMk/>
            <pc:sldMk cId="906464926" sldId="282"/>
            <ac:spMk id="47" creationId="{D27CF008-4B18-436D-B2D5-C1346C12438E}"/>
          </ac:spMkLst>
        </pc:spChg>
        <pc:spChg chg="add">
          <ac:chgData name="Sally King" userId="3d12e5e8-edbd-4952-92f5-8a6f704e1667" providerId="ADAL" clId="{4546B50C-7B3B-4BD5-9076-4D9086F42951}" dt="2022-10-18T18:58:09.095" v="820" actId="26606"/>
          <ac:spMkLst>
            <pc:docMk/>
            <pc:sldMk cId="906464926" sldId="282"/>
            <ac:spMk id="49" creationId="{CE22DAD8-5F67-4B73-ADA9-06EF381F7AD6}"/>
          </ac:spMkLst>
        </pc:spChg>
        <pc:spChg chg="add">
          <ac:chgData name="Sally King" userId="3d12e5e8-edbd-4952-92f5-8a6f704e1667" providerId="ADAL" clId="{4546B50C-7B3B-4BD5-9076-4D9086F42951}" dt="2022-10-18T18:58:09.095" v="820" actId="26606"/>
          <ac:spMkLst>
            <pc:docMk/>
            <pc:sldMk cId="906464926" sldId="282"/>
            <ac:spMk id="51" creationId="{E4F17063-EDA4-417B-946F-BA357F3B390D}"/>
          </ac:spMkLst>
        </pc:spChg>
        <pc:spChg chg="add">
          <ac:chgData name="Sally King" userId="3d12e5e8-edbd-4952-92f5-8a6f704e1667" providerId="ADAL" clId="{4546B50C-7B3B-4BD5-9076-4D9086F42951}" dt="2022-10-18T18:58:09.095" v="820" actId="26606"/>
          <ac:spMkLst>
            <pc:docMk/>
            <pc:sldMk cId="906464926" sldId="282"/>
            <ac:spMk id="53" creationId="{D36F3EEA-55D4-4677-80E7-92D00B8F343B}"/>
          </ac:spMkLst>
        </pc:spChg>
        <pc:picChg chg="add mod">
          <ac:chgData name="Sally King" userId="3d12e5e8-edbd-4952-92f5-8a6f704e1667" providerId="ADAL" clId="{4546B50C-7B3B-4BD5-9076-4D9086F42951}" dt="2022-10-18T18:59:14.963" v="832" actId="14100"/>
          <ac:picMkLst>
            <pc:docMk/>
            <pc:sldMk cId="906464926" sldId="282"/>
            <ac:picMk id="6" creationId="{C97FEF47-1E17-4BB1-9906-DFDE9CC58F4B}"/>
          </ac:picMkLst>
        </pc:picChg>
        <pc:picChg chg="del">
          <ac:chgData name="Sally King" userId="3d12e5e8-edbd-4952-92f5-8a6f704e1667" providerId="ADAL" clId="{4546B50C-7B3B-4BD5-9076-4D9086F42951}" dt="2022-10-18T18:47:23.060" v="711" actId="478"/>
          <ac:picMkLst>
            <pc:docMk/>
            <pc:sldMk cId="906464926" sldId="282"/>
            <ac:picMk id="7" creationId="{EA6670F4-6623-48FD-8D46-57A3FEA32C01}"/>
          </ac:picMkLst>
        </pc:picChg>
        <pc:picChg chg="del">
          <ac:chgData name="Sally King" userId="3d12e5e8-edbd-4952-92f5-8a6f704e1667" providerId="ADAL" clId="{4546B50C-7B3B-4BD5-9076-4D9086F42951}" dt="2022-10-18T18:47:24.684" v="712" actId="478"/>
          <ac:picMkLst>
            <pc:docMk/>
            <pc:sldMk cId="906464926" sldId="282"/>
            <ac:picMk id="9" creationId="{09C6EE87-2BB9-4181-9888-4327E27760A6}"/>
          </ac:picMkLst>
        </pc:picChg>
        <pc:picChg chg="del">
          <ac:chgData name="Sally King" userId="3d12e5e8-edbd-4952-92f5-8a6f704e1667" providerId="ADAL" clId="{4546B50C-7B3B-4BD5-9076-4D9086F42951}" dt="2022-10-18T18:47:26.615" v="713" actId="478"/>
          <ac:picMkLst>
            <pc:docMk/>
            <pc:sldMk cId="906464926" sldId="282"/>
            <ac:picMk id="11" creationId="{E517584D-4B97-40A5-8712-324E864DEC39}"/>
          </ac:picMkLst>
        </pc:picChg>
        <pc:picChg chg="del">
          <ac:chgData name="Sally King" userId="3d12e5e8-edbd-4952-92f5-8a6f704e1667" providerId="ADAL" clId="{4546B50C-7B3B-4BD5-9076-4D9086F42951}" dt="2022-10-18T18:58:09.095" v="820" actId="26606"/>
          <ac:picMkLst>
            <pc:docMk/>
            <pc:sldMk cId="906464926" sldId="282"/>
            <ac:picMk id="14" creationId="{412E3267-7ABE-412B-8580-47EC0D1F61FE}"/>
          </ac:picMkLst>
        </pc:picChg>
        <pc:picChg chg="del">
          <ac:chgData name="Sally King" userId="3d12e5e8-edbd-4952-92f5-8a6f704e1667" providerId="ADAL" clId="{4546B50C-7B3B-4BD5-9076-4D9086F42951}" dt="2022-10-18T18:58:09.095" v="820" actId="26606"/>
          <ac:picMkLst>
            <pc:docMk/>
            <pc:sldMk cId="906464926" sldId="282"/>
            <ac:picMk id="16" creationId="{20B62C5A-2250-4380-AB23-DB87446CCED0}"/>
          </ac:picMkLst>
        </pc:picChg>
        <pc:picChg chg="del">
          <ac:chgData name="Sally King" userId="3d12e5e8-edbd-4952-92f5-8a6f704e1667" providerId="ADAL" clId="{4546B50C-7B3B-4BD5-9076-4D9086F42951}" dt="2022-10-18T18:58:09.095" v="820" actId="26606"/>
          <ac:picMkLst>
            <pc:docMk/>
            <pc:sldMk cId="906464926" sldId="282"/>
            <ac:picMk id="20" creationId="{D35DA97D-88F8-4249-B650-4FC9FD50A382}"/>
          </ac:picMkLst>
        </pc:picChg>
        <pc:picChg chg="del">
          <ac:chgData name="Sally King" userId="3d12e5e8-edbd-4952-92f5-8a6f704e1667" providerId="ADAL" clId="{4546B50C-7B3B-4BD5-9076-4D9086F42951}" dt="2022-10-18T18:58:09.095" v="820" actId="26606"/>
          <ac:picMkLst>
            <pc:docMk/>
            <pc:sldMk cId="906464926" sldId="282"/>
            <ac:picMk id="22" creationId="{43F38673-6E30-4BAE-AC67-0B283EBF4291}"/>
          </ac:picMkLst>
        </pc:picChg>
        <pc:picChg chg="add">
          <ac:chgData name="Sally King" userId="3d12e5e8-edbd-4952-92f5-8a6f704e1667" providerId="ADAL" clId="{4546B50C-7B3B-4BD5-9076-4D9086F42951}" dt="2022-10-18T18:58:09.095" v="820" actId="26606"/>
          <ac:picMkLst>
            <pc:docMk/>
            <pc:sldMk cId="906464926" sldId="282"/>
            <ac:picMk id="35" creationId="{41B68C77-138E-4BF7-A276-BD0C78A4219F}"/>
          </ac:picMkLst>
        </pc:picChg>
        <pc:picChg chg="add">
          <ac:chgData name="Sally King" userId="3d12e5e8-edbd-4952-92f5-8a6f704e1667" providerId="ADAL" clId="{4546B50C-7B3B-4BD5-9076-4D9086F42951}" dt="2022-10-18T18:58:09.095" v="820" actId="26606"/>
          <ac:picMkLst>
            <pc:docMk/>
            <pc:sldMk cId="906464926" sldId="282"/>
            <ac:picMk id="37" creationId="{7C268552-D473-46ED-B1B8-422042C4DEF1}"/>
          </ac:picMkLst>
        </pc:picChg>
        <pc:picChg chg="add">
          <ac:chgData name="Sally King" userId="3d12e5e8-edbd-4952-92f5-8a6f704e1667" providerId="ADAL" clId="{4546B50C-7B3B-4BD5-9076-4D9086F42951}" dt="2022-10-18T18:58:09.095" v="820" actId="26606"/>
          <ac:picMkLst>
            <pc:docMk/>
            <pc:sldMk cId="906464926" sldId="282"/>
            <ac:picMk id="41" creationId="{B9238B3E-24AA-439A-B527-6C5DF6D72145}"/>
          </ac:picMkLst>
        </pc:picChg>
        <pc:picChg chg="add">
          <ac:chgData name="Sally King" userId="3d12e5e8-edbd-4952-92f5-8a6f704e1667" providerId="ADAL" clId="{4546B50C-7B3B-4BD5-9076-4D9086F42951}" dt="2022-10-18T18:58:09.095" v="820" actId="26606"/>
          <ac:picMkLst>
            <pc:docMk/>
            <pc:sldMk cId="906464926" sldId="282"/>
            <ac:picMk id="43" creationId="{69F01145-BEA3-4CBF-AA21-10077B948CA8}"/>
          </ac:picMkLst>
        </pc:picChg>
      </pc:sldChg>
      <pc:sldChg chg="delSp modSp mod">
        <pc:chgData name="Sally King" userId="3d12e5e8-edbd-4952-92f5-8a6f704e1667" providerId="ADAL" clId="{4546B50C-7B3B-4BD5-9076-4D9086F42951}" dt="2022-10-18T18:48:13.489" v="728" actId="20577"/>
        <pc:sldMkLst>
          <pc:docMk/>
          <pc:sldMk cId="2541370533" sldId="283"/>
        </pc:sldMkLst>
        <pc:spChg chg="mod">
          <ac:chgData name="Sally King" userId="3d12e5e8-edbd-4952-92f5-8a6f704e1667" providerId="ADAL" clId="{4546B50C-7B3B-4BD5-9076-4D9086F42951}" dt="2022-10-18T18:48:13.489" v="728" actId="20577"/>
          <ac:spMkLst>
            <pc:docMk/>
            <pc:sldMk cId="2541370533" sldId="283"/>
            <ac:spMk id="2" creationId="{907DEBAF-F3C2-4879-B62D-D931BB2BC0C7}"/>
          </ac:spMkLst>
        </pc:spChg>
        <pc:spChg chg="mod">
          <ac:chgData name="Sally King" userId="3d12e5e8-edbd-4952-92f5-8a6f704e1667" providerId="ADAL" clId="{4546B50C-7B3B-4BD5-9076-4D9086F42951}" dt="2022-10-18T18:47:38.579" v="716" actId="6549"/>
          <ac:spMkLst>
            <pc:docMk/>
            <pc:sldMk cId="2541370533" sldId="283"/>
            <ac:spMk id="19" creationId="{8D73E082-B215-40B6-972A-754D0CA8015D}"/>
          </ac:spMkLst>
        </pc:spChg>
        <pc:picChg chg="del">
          <ac:chgData name="Sally King" userId="3d12e5e8-edbd-4952-92f5-8a6f704e1667" providerId="ADAL" clId="{4546B50C-7B3B-4BD5-9076-4D9086F42951}" dt="2022-10-18T18:47:35.473" v="715" actId="478"/>
          <ac:picMkLst>
            <pc:docMk/>
            <pc:sldMk cId="2541370533" sldId="283"/>
            <ac:picMk id="7" creationId="{6B69FF33-B5F2-4032-9CD7-DCA68646715F}"/>
          </ac:picMkLst>
        </pc:picChg>
      </pc:sldChg>
      <pc:sldChg chg="delSp modSp mod">
        <pc:chgData name="Sally King" userId="3d12e5e8-edbd-4952-92f5-8a6f704e1667" providerId="ADAL" clId="{4546B50C-7B3B-4BD5-9076-4D9086F42951}" dt="2022-10-18T18:48:18.541" v="730" actId="20577"/>
        <pc:sldMkLst>
          <pc:docMk/>
          <pc:sldMk cId="1232113770" sldId="284"/>
        </pc:sldMkLst>
        <pc:spChg chg="mod">
          <ac:chgData name="Sally King" userId="3d12e5e8-edbd-4952-92f5-8a6f704e1667" providerId="ADAL" clId="{4546B50C-7B3B-4BD5-9076-4D9086F42951}" dt="2022-10-18T18:48:18.541" v="730" actId="20577"/>
          <ac:spMkLst>
            <pc:docMk/>
            <pc:sldMk cId="1232113770" sldId="284"/>
            <ac:spMk id="2" creationId="{EE6A15A5-4999-4D2E-AD65-7B4C4CCC083B}"/>
          </ac:spMkLst>
        </pc:spChg>
        <pc:spChg chg="mod">
          <ac:chgData name="Sally King" userId="3d12e5e8-edbd-4952-92f5-8a6f704e1667" providerId="ADAL" clId="{4546B50C-7B3B-4BD5-9076-4D9086F42951}" dt="2022-10-18T18:47:48.930" v="718" actId="6549"/>
          <ac:spMkLst>
            <pc:docMk/>
            <pc:sldMk cId="1232113770" sldId="284"/>
            <ac:spMk id="3" creationId="{BEE93E84-BB05-410C-9B17-63C21E09AAEB}"/>
          </ac:spMkLst>
        </pc:spChg>
        <pc:picChg chg="del">
          <ac:chgData name="Sally King" userId="3d12e5e8-edbd-4952-92f5-8a6f704e1667" providerId="ADAL" clId="{4546B50C-7B3B-4BD5-9076-4D9086F42951}" dt="2022-10-18T18:47:41.602" v="717" actId="478"/>
          <ac:picMkLst>
            <pc:docMk/>
            <pc:sldMk cId="1232113770" sldId="284"/>
            <ac:picMk id="7" creationId="{26CA4A41-5C79-44A9-9C67-AC569148985B}"/>
          </ac:picMkLst>
        </pc:picChg>
      </pc:sldChg>
    </pc:docChg>
  </pc:docChgLst>
  <pc:docChgLst>
    <pc:chgData name="Sally King" userId="3d12e5e8-edbd-4952-92f5-8a6f704e1667" providerId="ADAL" clId="{C3EC1AE0-F5B4-486A-A162-049C10C0B28B}"/>
    <pc:docChg chg="modSld">
      <pc:chgData name="Sally King" userId="3d12e5e8-edbd-4952-92f5-8a6f704e1667" providerId="ADAL" clId="{C3EC1AE0-F5B4-486A-A162-049C10C0B28B}" dt="2023-01-12T00:38:48.030" v="243" actId="14100"/>
      <pc:docMkLst>
        <pc:docMk/>
      </pc:docMkLst>
      <pc:sldChg chg="modNotesTx">
        <pc:chgData name="Sally King" userId="3d12e5e8-edbd-4952-92f5-8a6f704e1667" providerId="ADAL" clId="{C3EC1AE0-F5B4-486A-A162-049C10C0B28B}" dt="2023-01-12T00:16:12.517" v="9" actId="20577"/>
        <pc:sldMkLst>
          <pc:docMk/>
          <pc:sldMk cId="0" sldId="261"/>
        </pc:sldMkLst>
      </pc:sldChg>
      <pc:sldChg chg="modNotesTx">
        <pc:chgData name="Sally King" userId="3d12e5e8-edbd-4952-92f5-8a6f704e1667" providerId="ADAL" clId="{C3EC1AE0-F5B4-486A-A162-049C10C0B28B}" dt="2023-01-12T00:20:21.854" v="26" actId="20577"/>
        <pc:sldMkLst>
          <pc:docMk/>
          <pc:sldMk cId="0" sldId="262"/>
        </pc:sldMkLst>
      </pc:sldChg>
      <pc:sldChg chg="modNotesTx">
        <pc:chgData name="Sally King" userId="3d12e5e8-edbd-4952-92f5-8a6f704e1667" providerId="ADAL" clId="{C3EC1AE0-F5B4-486A-A162-049C10C0B28B}" dt="2023-01-12T00:20:59.624" v="73" actId="20577"/>
        <pc:sldMkLst>
          <pc:docMk/>
          <pc:sldMk cId="0" sldId="263"/>
        </pc:sldMkLst>
      </pc:sldChg>
      <pc:sldChg chg="modNotesTx">
        <pc:chgData name="Sally King" userId="3d12e5e8-edbd-4952-92f5-8a6f704e1667" providerId="ADAL" clId="{C3EC1AE0-F5B4-486A-A162-049C10C0B28B}" dt="2023-01-12T00:26:38.941" v="77" actId="20577"/>
        <pc:sldMkLst>
          <pc:docMk/>
          <pc:sldMk cId="0" sldId="272"/>
        </pc:sldMkLst>
      </pc:sldChg>
      <pc:sldChg chg="modNotesTx">
        <pc:chgData name="Sally King" userId="3d12e5e8-edbd-4952-92f5-8a6f704e1667" providerId="ADAL" clId="{C3EC1AE0-F5B4-486A-A162-049C10C0B28B}" dt="2023-01-12T00:27:44.319" v="81" actId="20577"/>
        <pc:sldMkLst>
          <pc:docMk/>
          <pc:sldMk cId="0" sldId="273"/>
        </pc:sldMkLst>
      </pc:sldChg>
      <pc:sldChg chg="modNotesTx">
        <pc:chgData name="Sally King" userId="3d12e5e8-edbd-4952-92f5-8a6f704e1667" providerId="ADAL" clId="{C3EC1AE0-F5B4-486A-A162-049C10C0B28B}" dt="2023-01-12T00:30:19.905" v="122" actId="20577"/>
        <pc:sldMkLst>
          <pc:docMk/>
          <pc:sldMk cId="0" sldId="278"/>
        </pc:sldMkLst>
      </pc:sldChg>
      <pc:sldChg chg="addSp modSp mod">
        <pc:chgData name="Sally King" userId="3d12e5e8-edbd-4952-92f5-8a6f704e1667" providerId="ADAL" clId="{C3EC1AE0-F5B4-486A-A162-049C10C0B28B}" dt="2023-01-12T00:38:48.030" v="243" actId="14100"/>
        <pc:sldMkLst>
          <pc:docMk/>
          <pc:sldMk cId="2879345564" sldId="285"/>
        </pc:sldMkLst>
        <pc:spChg chg="mod">
          <ac:chgData name="Sally King" userId="3d12e5e8-edbd-4952-92f5-8a6f704e1667" providerId="ADAL" clId="{C3EC1AE0-F5B4-486A-A162-049C10C0B28B}" dt="2023-01-12T00:34:50.473" v="131" actId="1076"/>
          <ac:spMkLst>
            <pc:docMk/>
            <pc:sldMk cId="2879345564" sldId="285"/>
            <ac:spMk id="2" creationId="{06DCEBE3-B6A9-4A69-A0DB-31C0269A4F39}"/>
          </ac:spMkLst>
        </pc:spChg>
        <pc:spChg chg="add mod">
          <ac:chgData name="Sally King" userId="3d12e5e8-edbd-4952-92f5-8a6f704e1667" providerId="ADAL" clId="{C3EC1AE0-F5B4-486A-A162-049C10C0B28B}" dt="2023-01-12T00:38:48.030" v="243" actId="14100"/>
          <ac:spMkLst>
            <pc:docMk/>
            <pc:sldMk cId="2879345564" sldId="285"/>
            <ac:spMk id="4" creationId="{1214B28F-828C-4BCB-AF8F-7D78F5587162}"/>
          </ac:spMkLst>
        </pc:spChg>
      </pc:sldChg>
      <pc:sldChg chg="modNotesTx">
        <pc:chgData name="Sally King" userId="3d12e5e8-edbd-4952-92f5-8a6f704e1667" providerId="ADAL" clId="{C3EC1AE0-F5B4-486A-A162-049C10C0B28B}" dt="2023-01-12T00:27:52.984" v="101" actId="20577"/>
        <pc:sldMkLst>
          <pc:docMk/>
          <pc:sldMk cId="2262096784" sldId="286"/>
        </pc:sldMkLst>
      </pc:sldChg>
      <pc:sldChg chg="modNotesTx">
        <pc:chgData name="Sally King" userId="3d12e5e8-edbd-4952-92f5-8a6f704e1667" providerId="ADAL" clId="{C3EC1AE0-F5B4-486A-A162-049C10C0B28B}" dt="2023-01-12T00:28:00.265" v="121" actId="20577"/>
        <pc:sldMkLst>
          <pc:docMk/>
          <pc:sldMk cId="1622542257" sldId="287"/>
        </pc:sldMkLst>
      </pc:sldChg>
    </pc:docChg>
  </pc:docChgLst>
  <pc:docChgLst>
    <pc:chgData name="Sally King" userId="3d12e5e8-edbd-4952-92f5-8a6f704e1667" providerId="ADAL" clId="{DF003A31-47EE-4276-813E-C6CBA99359A9}"/>
    <pc:docChg chg="undo custSel modSld">
      <pc:chgData name="Sally King" userId="3d12e5e8-edbd-4952-92f5-8a6f704e1667" providerId="ADAL" clId="{DF003A31-47EE-4276-813E-C6CBA99359A9}" dt="2022-09-21T15:21:07.884" v="256" actId="20577"/>
      <pc:docMkLst>
        <pc:docMk/>
      </pc:docMkLst>
      <pc:sldChg chg="modNotesTx">
        <pc:chgData name="Sally King" userId="3d12e5e8-edbd-4952-92f5-8a6f704e1667" providerId="ADAL" clId="{DF003A31-47EE-4276-813E-C6CBA99359A9}" dt="2022-09-21T15:18:32.039" v="22" actId="20577"/>
        <pc:sldMkLst>
          <pc:docMk/>
          <pc:sldMk cId="0" sldId="256"/>
        </pc:sldMkLst>
      </pc:sldChg>
      <pc:sldChg chg="modNotesTx">
        <pc:chgData name="Sally King" userId="3d12e5e8-edbd-4952-92f5-8a6f704e1667" providerId="ADAL" clId="{DF003A31-47EE-4276-813E-C6CBA99359A9}" dt="2022-09-21T15:18:42.842" v="60" actId="20577"/>
        <pc:sldMkLst>
          <pc:docMk/>
          <pc:sldMk cId="0" sldId="257"/>
        </pc:sldMkLst>
      </pc:sldChg>
      <pc:sldChg chg="modNotesTx">
        <pc:chgData name="Sally King" userId="3d12e5e8-edbd-4952-92f5-8a6f704e1667" providerId="ADAL" clId="{DF003A31-47EE-4276-813E-C6CBA99359A9}" dt="2022-09-21T15:18:49.374" v="78" actId="20577"/>
        <pc:sldMkLst>
          <pc:docMk/>
          <pc:sldMk cId="0" sldId="258"/>
        </pc:sldMkLst>
      </pc:sldChg>
      <pc:sldChg chg="modNotesTx">
        <pc:chgData name="Sally King" userId="3d12e5e8-edbd-4952-92f5-8a6f704e1667" providerId="ADAL" clId="{DF003A31-47EE-4276-813E-C6CBA99359A9}" dt="2022-09-21T15:19:03.248" v="97" actId="20577"/>
        <pc:sldMkLst>
          <pc:docMk/>
          <pc:sldMk cId="0" sldId="260"/>
        </pc:sldMkLst>
      </pc:sldChg>
      <pc:sldChg chg="modSp mod modNotesTx">
        <pc:chgData name="Sally King" userId="3d12e5e8-edbd-4952-92f5-8a6f704e1667" providerId="ADAL" clId="{DF003A31-47EE-4276-813E-C6CBA99359A9}" dt="2022-09-21T15:19:11.217" v="108" actId="20577"/>
        <pc:sldMkLst>
          <pc:docMk/>
          <pc:sldMk cId="0" sldId="261"/>
        </pc:sldMkLst>
        <pc:spChg chg="mod">
          <ac:chgData name="Sally King" userId="3d12e5e8-edbd-4952-92f5-8a6f704e1667" providerId="ADAL" clId="{DF003A31-47EE-4276-813E-C6CBA99359A9}" dt="2022-09-21T15:15:54.772" v="1" actId="20577"/>
          <ac:spMkLst>
            <pc:docMk/>
            <pc:sldMk cId="0" sldId="261"/>
            <ac:spMk id="129" creationId="{00000000-0000-0000-0000-000000000000}"/>
          </ac:spMkLst>
        </pc:spChg>
        <pc:graphicFrameChg chg="mod">
          <ac:chgData name="Sally King" userId="3d12e5e8-edbd-4952-92f5-8a6f704e1667" providerId="ADAL" clId="{DF003A31-47EE-4276-813E-C6CBA99359A9}" dt="2022-09-21T15:16:43.864" v="5" actId="20577"/>
          <ac:graphicFrameMkLst>
            <pc:docMk/>
            <pc:sldMk cId="0" sldId="261"/>
            <ac:graphicFrameMk id="133" creationId="{C751DAED-EB81-4F4B-8E7C-D3EA0294695A}"/>
          </ac:graphicFrameMkLst>
        </pc:graphicFrameChg>
      </pc:sldChg>
      <pc:sldChg chg="modSp mod modNotesTx">
        <pc:chgData name="Sally King" userId="3d12e5e8-edbd-4952-92f5-8a6f704e1667" providerId="ADAL" clId="{DF003A31-47EE-4276-813E-C6CBA99359A9}" dt="2022-09-21T15:19:17.068" v="120" actId="20577"/>
        <pc:sldMkLst>
          <pc:docMk/>
          <pc:sldMk cId="0" sldId="262"/>
        </pc:sldMkLst>
        <pc:spChg chg="mod">
          <ac:chgData name="Sally King" userId="3d12e5e8-edbd-4952-92f5-8a6f704e1667" providerId="ADAL" clId="{DF003A31-47EE-4276-813E-C6CBA99359A9}" dt="2022-09-21T15:16:52.755" v="7" actId="20577"/>
          <ac:spMkLst>
            <pc:docMk/>
            <pc:sldMk cId="0" sldId="262"/>
            <ac:spMk id="137" creationId="{00000000-0000-0000-0000-000000000000}"/>
          </ac:spMkLst>
        </pc:spChg>
      </pc:sldChg>
      <pc:sldChg chg="modNotesTx">
        <pc:chgData name="Sally King" userId="3d12e5e8-edbd-4952-92f5-8a6f704e1667" providerId="ADAL" clId="{DF003A31-47EE-4276-813E-C6CBA99359A9}" dt="2022-09-21T15:19:26.670" v="132" actId="20577"/>
        <pc:sldMkLst>
          <pc:docMk/>
          <pc:sldMk cId="0" sldId="263"/>
        </pc:sldMkLst>
      </pc:sldChg>
      <pc:sldChg chg="modNotesTx">
        <pc:chgData name="Sally King" userId="3d12e5e8-edbd-4952-92f5-8a6f704e1667" providerId="ADAL" clId="{DF003A31-47EE-4276-813E-C6CBA99359A9}" dt="2022-09-21T15:19:41.723" v="144" actId="20577"/>
        <pc:sldMkLst>
          <pc:docMk/>
          <pc:sldMk cId="0" sldId="268"/>
        </pc:sldMkLst>
      </pc:sldChg>
      <pc:sldChg chg="modSp mod modNotesTx">
        <pc:chgData name="Sally King" userId="3d12e5e8-edbd-4952-92f5-8a6f704e1667" providerId="ADAL" clId="{DF003A31-47EE-4276-813E-C6CBA99359A9}" dt="2022-09-21T15:19:46.836" v="149" actId="20577"/>
        <pc:sldMkLst>
          <pc:docMk/>
          <pc:sldMk cId="0" sldId="269"/>
        </pc:sldMkLst>
        <pc:spChg chg="mod">
          <ac:chgData name="Sally King" userId="3d12e5e8-edbd-4952-92f5-8a6f704e1667" providerId="ADAL" clId="{DF003A31-47EE-4276-813E-C6CBA99359A9}" dt="2022-09-21T15:17:46.681" v="8" actId="14100"/>
          <ac:spMkLst>
            <pc:docMk/>
            <pc:sldMk cId="0" sldId="269"/>
            <ac:spMk id="189" creationId="{00000000-0000-0000-0000-000000000000}"/>
          </ac:spMkLst>
        </pc:spChg>
      </pc:sldChg>
      <pc:sldChg chg="modNotesTx">
        <pc:chgData name="Sally King" userId="3d12e5e8-edbd-4952-92f5-8a6f704e1667" providerId="ADAL" clId="{DF003A31-47EE-4276-813E-C6CBA99359A9}" dt="2022-09-21T15:19:53.490" v="154" actId="20577"/>
        <pc:sldMkLst>
          <pc:docMk/>
          <pc:sldMk cId="0" sldId="270"/>
        </pc:sldMkLst>
      </pc:sldChg>
      <pc:sldChg chg="modNotesTx">
        <pc:chgData name="Sally King" userId="3d12e5e8-edbd-4952-92f5-8a6f704e1667" providerId="ADAL" clId="{DF003A31-47EE-4276-813E-C6CBA99359A9}" dt="2022-09-21T15:20:03.949" v="163" actId="20577"/>
        <pc:sldMkLst>
          <pc:docMk/>
          <pc:sldMk cId="0" sldId="271"/>
        </pc:sldMkLst>
      </pc:sldChg>
      <pc:sldChg chg="modNotesTx">
        <pc:chgData name="Sally King" userId="3d12e5e8-edbd-4952-92f5-8a6f704e1667" providerId="ADAL" clId="{DF003A31-47EE-4276-813E-C6CBA99359A9}" dt="2022-09-21T15:20:21.178" v="179" actId="20577"/>
        <pc:sldMkLst>
          <pc:docMk/>
          <pc:sldMk cId="0" sldId="272"/>
        </pc:sldMkLst>
      </pc:sldChg>
      <pc:sldChg chg="modNotesTx">
        <pc:chgData name="Sally King" userId="3d12e5e8-edbd-4952-92f5-8a6f704e1667" providerId="ADAL" clId="{DF003A31-47EE-4276-813E-C6CBA99359A9}" dt="2022-09-21T15:20:39.008" v="189" actId="20577"/>
        <pc:sldMkLst>
          <pc:docMk/>
          <pc:sldMk cId="0" sldId="274"/>
        </pc:sldMkLst>
      </pc:sldChg>
      <pc:sldChg chg="modNotesTx">
        <pc:chgData name="Sally King" userId="3d12e5e8-edbd-4952-92f5-8a6f704e1667" providerId="ADAL" clId="{DF003A31-47EE-4276-813E-C6CBA99359A9}" dt="2022-09-21T15:20:48.233" v="217" actId="20577"/>
        <pc:sldMkLst>
          <pc:docMk/>
          <pc:sldMk cId="0" sldId="275"/>
        </pc:sldMkLst>
      </pc:sldChg>
      <pc:sldChg chg="modNotesTx">
        <pc:chgData name="Sally King" userId="3d12e5e8-edbd-4952-92f5-8a6f704e1667" providerId="ADAL" clId="{DF003A31-47EE-4276-813E-C6CBA99359A9}" dt="2022-09-21T15:20:59.036" v="244" actId="20577"/>
        <pc:sldMkLst>
          <pc:docMk/>
          <pc:sldMk cId="0" sldId="276"/>
        </pc:sldMkLst>
      </pc:sldChg>
      <pc:sldChg chg="modNotesTx">
        <pc:chgData name="Sally King" userId="3d12e5e8-edbd-4952-92f5-8a6f704e1667" providerId="ADAL" clId="{DF003A31-47EE-4276-813E-C6CBA99359A9}" dt="2022-09-21T15:21:07.884" v="256" actId="20577"/>
        <pc:sldMkLst>
          <pc:docMk/>
          <pc:sldMk cId="0" sldId="278"/>
        </pc:sldMkLst>
      </pc:sldChg>
      <pc:sldChg chg="modNotesTx">
        <pc:chgData name="Sally King" userId="3d12e5e8-edbd-4952-92f5-8a6f704e1667" providerId="ADAL" clId="{DF003A31-47EE-4276-813E-C6CBA99359A9}" dt="2022-09-21T15:20:32.984" v="184" actId="20577"/>
        <pc:sldMkLst>
          <pc:docMk/>
          <pc:sldMk cId="1737260345" sldId="280"/>
        </pc:sldMkLst>
      </pc:sldChg>
      <pc:sldChg chg="modNotesTx">
        <pc:chgData name="Sally King" userId="3d12e5e8-edbd-4952-92f5-8a6f704e1667" providerId="ADAL" clId="{DF003A31-47EE-4276-813E-C6CBA99359A9}" dt="2022-09-21T15:18:54.641" v="85" actId="20577"/>
        <pc:sldMkLst>
          <pc:docMk/>
          <pc:sldMk cId="2879345564" sldId="285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svg"/><Relationship Id="rId1" Type="http://schemas.openxmlformats.org/officeDocument/2006/relationships/image" Target="../media/image57.png"/><Relationship Id="rId4" Type="http://schemas.openxmlformats.org/officeDocument/2006/relationships/image" Target="../media/image6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svg"/><Relationship Id="rId1" Type="http://schemas.openxmlformats.org/officeDocument/2006/relationships/image" Target="../media/image57.png"/><Relationship Id="rId4" Type="http://schemas.openxmlformats.org/officeDocument/2006/relationships/image" Target="../media/image6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A83400-97AA-40A1-8E7E-48D7E8A1E87E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1BF7FE8-9DFD-44D9-AC31-615F8C345B71}">
      <dgm:prSet/>
      <dgm:spPr/>
      <dgm:t>
        <a:bodyPr/>
        <a:lstStyle/>
        <a:p>
          <a:r>
            <a:rPr lang="en-US" b="0" i="0"/>
            <a:t>Stephanie Lanier</a:t>
          </a:r>
          <a:endParaRPr lang="en-US"/>
        </a:p>
      </dgm:t>
    </dgm:pt>
    <dgm:pt modelId="{27F647C3-F01B-4CC7-B481-3801BC5D099E}" type="parTrans" cxnId="{31D298E1-176E-4C7F-8ED3-B93EAC02208A}">
      <dgm:prSet/>
      <dgm:spPr/>
      <dgm:t>
        <a:bodyPr/>
        <a:lstStyle/>
        <a:p>
          <a:endParaRPr lang="en-US"/>
        </a:p>
      </dgm:t>
    </dgm:pt>
    <dgm:pt modelId="{1DC49646-E135-4489-88F3-C4010303DB18}" type="sibTrans" cxnId="{31D298E1-176E-4C7F-8ED3-B93EAC02208A}">
      <dgm:prSet/>
      <dgm:spPr/>
      <dgm:t>
        <a:bodyPr/>
        <a:lstStyle/>
        <a:p>
          <a:endParaRPr lang="en-US"/>
        </a:p>
      </dgm:t>
    </dgm:pt>
    <dgm:pt modelId="{A90A044B-88DF-44A3-9E68-CBC410044D3C}">
      <dgm:prSet/>
      <dgm:spPr/>
      <dgm:t>
        <a:bodyPr/>
        <a:lstStyle/>
        <a:p>
          <a:r>
            <a:rPr lang="en-US" b="0" i="0"/>
            <a:t>President</a:t>
          </a:r>
          <a:endParaRPr lang="en-US"/>
        </a:p>
      </dgm:t>
    </dgm:pt>
    <dgm:pt modelId="{AEBC7D7C-6CA3-4EE3-8B1D-9E0642133577}" type="parTrans" cxnId="{3D2FD19C-866E-4147-A6C7-A08B93BD7F87}">
      <dgm:prSet/>
      <dgm:spPr/>
      <dgm:t>
        <a:bodyPr/>
        <a:lstStyle/>
        <a:p>
          <a:endParaRPr lang="en-US"/>
        </a:p>
      </dgm:t>
    </dgm:pt>
    <dgm:pt modelId="{1EA2E8F3-E076-4951-92F8-53D41FD1776E}" type="sibTrans" cxnId="{3D2FD19C-866E-4147-A6C7-A08B93BD7F87}">
      <dgm:prSet/>
      <dgm:spPr/>
      <dgm:t>
        <a:bodyPr/>
        <a:lstStyle/>
        <a:p>
          <a:endParaRPr lang="en-US"/>
        </a:p>
      </dgm:t>
    </dgm:pt>
    <dgm:pt modelId="{982468D0-CEE3-47DC-ACA9-CD420344DD86}">
      <dgm:prSet/>
      <dgm:spPr/>
      <dgm:t>
        <a:bodyPr/>
        <a:lstStyle/>
        <a:p>
          <a:r>
            <a:rPr lang="en-US" b="0" i="0"/>
            <a:t>Sally King</a:t>
          </a:r>
          <a:endParaRPr lang="en-US"/>
        </a:p>
      </dgm:t>
    </dgm:pt>
    <dgm:pt modelId="{E30F4D72-B867-4B24-A09C-EA4332ABB535}" type="parTrans" cxnId="{07740A17-56A6-4987-BF54-86A2EB15E01A}">
      <dgm:prSet/>
      <dgm:spPr/>
      <dgm:t>
        <a:bodyPr/>
        <a:lstStyle/>
        <a:p>
          <a:endParaRPr lang="en-US"/>
        </a:p>
      </dgm:t>
    </dgm:pt>
    <dgm:pt modelId="{E8E0D8AE-EEB2-447C-A9CE-816D46F91C96}" type="sibTrans" cxnId="{07740A17-56A6-4987-BF54-86A2EB15E01A}">
      <dgm:prSet/>
      <dgm:spPr/>
      <dgm:t>
        <a:bodyPr/>
        <a:lstStyle/>
        <a:p>
          <a:endParaRPr lang="en-US"/>
        </a:p>
      </dgm:t>
    </dgm:pt>
    <dgm:pt modelId="{FECE60E9-6791-45E6-8F51-05973C0F9F2E}">
      <dgm:prSet/>
      <dgm:spPr/>
      <dgm:t>
        <a:bodyPr/>
        <a:lstStyle/>
        <a:p>
          <a:r>
            <a:rPr lang="en-US" b="0" i="0"/>
            <a:t>Vice President</a:t>
          </a:r>
          <a:endParaRPr lang="en-US"/>
        </a:p>
      </dgm:t>
    </dgm:pt>
    <dgm:pt modelId="{8CAF1A27-A45E-4E39-822E-88D294FBB1A7}" type="parTrans" cxnId="{2DC13ABF-FB25-46CB-B48F-56A085CB8D16}">
      <dgm:prSet/>
      <dgm:spPr/>
      <dgm:t>
        <a:bodyPr/>
        <a:lstStyle/>
        <a:p>
          <a:endParaRPr lang="en-US"/>
        </a:p>
      </dgm:t>
    </dgm:pt>
    <dgm:pt modelId="{62347AB9-24A8-4EDD-B85D-F81E0230C7BB}" type="sibTrans" cxnId="{2DC13ABF-FB25-46CB-B48F-56A085CB8D16}">
      <dgm:prSet/>
      <dgm:spPr/>
      <dgm:t>
        <a:bodyPr/>
        <a:lstStyle/>
        <a:p>
          <a:endParaRPr lang="en-US"/>
        </a:p>
      </dgm:t>
    </dgm:pt>
    <dgm:pt modelId="{FAABDED5-E17F-42C5-B61F-D28B3BF2CFAC}">
      <dgm:prSet/>
      <dgm:spPr/>
      <dgm:t>
        <a:bodyPr/>
        <a:lstStyle/>
        <a:p>
          <a:r>
            <a:rPr lang="en-US" b="0" i="0"/>
            <a:t>Kristie Linder</a:t>
          </a:r>
          <a:endParaRPr lang="en-US"/>
        </a:p>
      </dgm:t>
    </dgm:pt>
    <dgm:pt modelId="{60A0C7E7-C0EE-4036-96FA-44BE1E5FB2F1}" type="parTrans" cxnId="{7A6124D2-AE89-483A-978E-3D9C27D24E34}">
      <dgm:prSet/>
      <dgm:spPr/>
      <dgm:t>
        <a:bodyPr/>
        <a:lstStyle/>
        <a:p>
          <a:endParaRPr lang="en-US"/>
        </a:p>
      </dgm:t>
    </dgm:pt>
    <dgm:pt modelId="{2C393164-4280-4BC6-8B3E-D97B7B3F2BDA}" type="sibTrans" cxnId="{7A6124D2-AE89-483A-978E-3D9C27D24E34}">
      <dgm:prSet/>
      <dgm:spPr/>
      <dgm:t>
        <a:bodyPr/>
        <a:lstStyle/>
        <a:p>
          <a:endParaRPr lang="en-US"/>
        </a:p>
      </dgm:t>
    </dgm:pt>
    <dgm:pt modelId="{4FE4E3A2-52E4-4740-8B11-1CED6855EF90}">
      <dgm:prSet/>
      <dgm:spPr/>
      <dgm:t>
        <a:bodyPr/>
        <a:lstStyle/>
        <a:p>
          <a:r>
            <a:rPr lang="en-US" b="0" i="0"/>
            <a:t>Treasurer </a:t>
          </a:r>
          <a:endParaRPr lang="en-US"/>
        </a:p>
      </dgm:t>
    </dgm:pt>
    <dgm:pt modelId="{9CEF412D-68B5-47E6-B099-12BBB6210545}" type="parTrans" cxnId="{7DC078A8-2C83-4DF3-B6ED-DE797A8532DE}">
      <dgm:prSet/>
      <dgm:spPr/>
      <dgm:t>
        <a:bodyPr/>
        <a:lstStyle/>
        <a:p>
          <a:endParaRPr lang="en-US"/>
        </a:p>
      </dgm:t>
    </dgm:pt>
    <dgm:pt modelId="{12451B05-F073-45D6-92E2-F48BD09CEFA7}" type="sibTrans" cxnId="{7DC078A8-2C83-4DF3-B6ED-DE797A8532DE}">
      <dgm:prSet/>
      <dgm:spPr/>
      <dgm:t>
        <a:bodyPr/>
        <a:lstStyle/>
        <a:p>
          <a:endParaRPr lang="en-US"/>
        </a:p>
      </dgm:t>
    </dgm:pt>
    <dgm:pt modelId="{3C6763EA-6005-4998-99B3-C97CA96F991D}">
      <dgm:prSet/>
      <dgm:spPr/>
      <dgm:t>
        <a:bodyPr/>
        <a:lstStyle/>
        <a:p>
          <a:r>
            <a:rPr lang="en-US" b="0" i="0"/>
            <a:t>Chris Allard</a:t>
          </a:r>
          <a:endParaRPr lang="en-US"/>
        </a:p>
      </dgm:t>
    </dgm:pt>
    <dgm:pt modelId="{85235E19-B15B-470E-AA00-6029F997F79E}" type="parTrans" cxnId="{4C6D6784-1A16-4151-BFBC-F4F9661CF288}">
      <dgm:prSet/>
      <dgm:spPr/>
      <dgm:t>
        <a:bodyPr/>
        <a:lstStyle/>
        <a:p>
          <a:endParaRPr lang="en-US"/>
        </a:p>
      </dgm:t>
    </dgm:pt>
    <dgm:pt modelId="{4A4DF5E7-A607-486B-80F6-BFA17B300C36}" type="sibTrans" cxnId="{4C6D6784-1A16-4151-BFBC-F4F9661CF288}">
      <dgm:prSet/>
      <dgm:spPr/>
      <dgm:t>
        <a:bodyPr/>
        <a:lstStyle/>
        <a:p>
          <a:endParaRPr lang="en-US"/>
        </a:p>
      </dgm:t>
    </dgm:pt>
    <dgm:pt modelId="{05A1CF1E-0632-4BFA-B064-DDE47564301E}">
      <dgm:prSet/>
      <dgm:spPr/>
      <dgm:t>
        <a:bodyPr/>
        <a:lstStyle/>
        <a:p>
          <a:r>
            <a:rPr lang="en-US" b="0" i="0"/>
            <a:t>ARC Committee</a:t>
          </a:r>
          <a:endParaRPr lang="en-US"/>
        </a:p>
      </dgm:t>
    </dgm:pt>
    <dgm:pt modelId="{8DC5F50E-1CCE-4E13-B90E-0AAB7C26E933}" type="parTrans" cxnId="{0828274B-5A05-4945-94C9-CDC5E38F6421}">
      <dgm:prSet/>
      <dgm:spPr/>
      <dgm:t>
        <a:bodyPr/>
        <a:lstStyle/>
        <a:p>
          <a:endParaRPr lang="en-US"/>
        </a:p>
      </dgm:t>
    </dgm:pt>
    <dgm:pt modelId="{1EF7254D-F3D3-4E6A-8D6F-C035752589A8}" type="sibTrans" cxnId="{0828274B-5A05-4945-94C9-CDC5E38F6421}">
      <dgm:prSet/>
      <dgm:spPr/>
      <dgm:t>
        <a:bodyPr/>
        <a:lstStyle/>
        <a:p>
          <a:endParaRPr lang="en-US"/>
        </a:p>
      </dgm:t>
    </dgm:pt>
    <dgm:pt modelId="{1ED28182-E4F6-477B-B5A0-6C25E136577E}">
      <dgm:prSet/>
      <dgm:spPr/>
      <dgm:t>
        <a:bodyPr/>
        <a:lstStyle/>
        <a:p>
          <a:r>
            <a:rPr lang="en-US" b="0" i="0"/>
            <a:t>Subhas Rai</a:t>
          </a:r>
          <a:endParaRPr lang="en-US"/>
        </a:p>
      </dgm:t>
    </dgm:pt>
    <dgm:pt modelId="{FBCA033F-EEF8-4E58-92FA-5DF5B4179198}" type="parTrans" cxnId="{BD4734AA-F379-413F-830B-B36D2F77E303}">
      <dgm:prSet/>
      <dgm:spPr/>
      <dgm:t>
        <a:bodyPr/>
        <a:lstStyle/>
        <a:p>
          <a:endParaRPr lang="en-US"/>
        </a:p>
      </dgm:t>
    </dgm:pt>
    <dgm:pt modelId="{3F1F66F7-253F-445A-B419-7D3DD8D1C2EA}" type="sibTrans" cxnId="{BD4734AA-F379-413F-830B-B36D2F77E303}">
      <dgm:prSet/>
      <dgm:spPr/>
      <dgm:t>
        <a:bodyPr/>
        <a:lstStyle/>
        <a:p>
          <a:endParaRPr lang="en-US"/>
        </a:p>
      </dgm:t>
    </dgm:pt>
    <dgm:pt modelId="{7E097B32-55AA-4A57-8000-FFD1EF614010}">
      <dgm:prSet/>
      <dgm:spPr/>
      <dgm:t>
        <a:bodyPr/>
        <a:lstStyle/>
        <a:p>
          <a:r>
            <a:rPr lang="en-US" b="0" i="0"/>
            <a:t>ARC Committee</a:t>
          </a:r>
          <a:endParaRPr lang="en-US"/>
        </a:p>
      </dgm:t>
    </dgm:pt>
    <dgm:pt modelId="{4F2C2DA2-9E67-4B55-9A83-AFB7A509FC3C}" type="parTrans" cxnId="{EC19BC20-CAB3-4EEB-8492-CF6379468199}">
      <dgm:prSet/>
      <dgm:spPr/>
      <dgm:t>
        <a:bodyPr/>
        <a:lstStyle/>
        <a:p>
          <a:endParaRPr lang="en-US"/>
        </a:p>
      </dgm:t>
    </dgm:pt>
    <dgm:pt modelId="{70BAC681-357C-4796-8C93-C499DBBFC048}" type="sibTrans" cxnId="{EC19BC20-CAB3-4EEB-8492-CF6379468199}">
      <dgm:prSet/>
      <dgm:spPr/>
      <dgm:t>
        <a:bodyPr/>
        <a:lstStyle/>
        <a:p>
          <a:endParaRPr lang="en-US"/>
        </a:p>
      </dgm:t>
    </dgm:pt>
    <dgm:pt modelId="{CE99C827-247F-4C62-A766-4B6C09735981}">
      <dgm:prSet/>
      <dgm:spPr/>
      <dgm:t>
        <a:bodyPr/>
        <a:lstStyle/>
        <a:p>
          <a:r>
            <a:rPr lang="en-US" b="0" i="0"/>
            <a:t>Matthew Boyle</a:t>
          </a:r>
          <a:endParaRPr lang="en-US"/>
        </a:p>
      </dgm:t>
    </dgm:pt>
    <dgm:pt modelId="{0C9B3624-E84A-439C-A6C7-8F7979F74866}" type="parTrans" cxnId="{1DA6E1AE-F419-4EC1-9677-20FB2BADFB2D}">
      <dgm:prSet/>
      <dgm:spPr/>
      <dgm:t>
        <a:bodyPr/>
        <a:lstStyle/>
        <a:p>
          <a:endParaRPr lang="en-US"/>
        </a:p>
      </dgm:t>
    </dgm:pt>
    <dgm:pt modelId="{2E9F3792-7DDE-4A92-9F5A-148F7A034357}" type="sibTrans" cxnId="{1DA6E1AE-F419-4EC1-9677-20FB2BADFB2D}">
      <dgm:prSet/>
      <dgm:spPr/>
      <dgm:t>
        <a:bodyPr/>
        <a:lstStyle/>
        <a:p>
          <a:endParaRPr lang="en-US"/>
        </a:p>
      </dgm:t>
    </dgm:pt>
    <dgm:pt modelId="{AD17FF42-E34D-40E1-A2CF-642F75BD02DA}">
      <dgm:prSet/>
      <dgm:spPr/>
      <dgm:t>
        <a:bodyPr/>
        <a:lstStyle/>
        <a:p>
          <a:r>
            <a:rPr lang="en-US" b="0" i="0"/>
            <a:t>ARC Committee</a:t>
          </a:r>
          <a:endParaRPr lang="en-US"/>
        </a:p>
      </dgm:t>
    </dgm:pt>
    <dgm:pt modelId="{08E77F35-B4F0-4375-BC60-0EF5ABFE691F}" type="parTrans" cxnId="{4C4C148F-275E-46B0-92A1-69AFFD400B09}">
      <dgm:prSet/>
      <dgm:spPr/>
      <dgm:t>
        <a:bodyPr/>
        <a:lstStyle/>
        <a:p>
          <a:endParaRPr lang="en-US"/>
        </a:p>
      </dgm:t>
    </dgm:pt>
    <dgm:pt modelId="{9857FF52-E6A5-4313-9D1C-8D097487AE91}" type="sibTrans" cxnId="{4C4C148F-275E-46B0-92A1-69AFFD400B09}">
      <dgm:prSet/>
      <dgm:spPr/>
      <dgm:t>
        <a:bodyPr/>
        <a:lstStyle/>
        <a:p>
          <a:endParaRPr lang="en-US"/>
        </a:p>
      </dgm:t>
    </dgm:pt>
    <dgm:pt modelId="{2EBD389C-151E-4A45-B2CC-9D257A972B11}" type="pres">
      <dgm:prSet presAssocID="{BBA83400-97AA-40A1-8E7E-48D7E8A1E87E}" presName="Name0" presStyleCnt="0">
        <dgm:presLayoutVars>
          <dgm:dir/>
          <dgm:animLvl val="lvl"/>
          <dgm:resizeHandles val="exact"/>
        </dgm:presLayoutVars>
      </dgm:prSet>
      <dgm:spPr/>
    </dgm:pt>
    <dgm:pt modelId="{AB6A6989-E1E4-4C96-B49C-79618891E54E}" type="pres">
      <dgm:prSet presAssocID="{01BF7FE8-9DFD-44D9-AC31-615F8C345B71}" presName="linNode" presStyleCnt="0"/>
      <dgm:spPr/>
    </dgm:pt>
    <dgm:pt modelId="{F1A5D32D-7BB0-437F-A09F-A97DD53DB68F}" type="pres">
      <dgm:prSet presAssocID="{01BF7FE8-9DFD-44D9-AC31-615F8C345B71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8CF5F14C-495D-4696-919E-25E8F5BEBF99}" type="pres">
      <dgm:prSet presAssocID="{01BF7FE8-9DFD-44D9-AC31-615F8C345B71}" presName="descendantText" presStyleLbl="alignAccFollowNode1" presStyleIdx="0" presStyleCnt="6">
        <dgm:presLayoutVars>
          <dgm:bulletEnabled val="1"/>
        </dgm:presLayoutVars>
      </dgm:prSet>
      <dgm:spPr/>
    </dgm:pt>
    <dgm:pt modelId="{EE1E4121-4009-4CCC-ABF9-669071CCFAB9}" type="pres">
      <dgm:prSet presAssocID="{1DC49646-E135-4489-88F3-C4010303DB18}" presName="sp" presStyleCnt="0"/>
      <dgm:spPr/>
    </dgm:pt>
    <dgm:pt modelId="{FE976552-B3EF-4894-A1DD-A1F90F73C068}" type="pres">
      <dgm:prSet presAssocID="{982468D0-CEE3-47DC-ACA9-CD420344DD86}" presName="linNode" presStyleCnt="0"/>
      <dgm:spPr/>
    </dgm:pt>
    <dgm:pt modelId="{285CB1E0-54B9-4E42-A8A5-6ABEDC35563C}" type="pres">
      <dgm:prSet presAssocID="{982468D0-CEE3-47DC-ACA9-CD420344DD86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D37B8C0E-A842-467A-B7A2-3D6863313258}" type="pres">
      <dgm:prSet presAssocID="{982468D0-CEE3-47DC-ACA9-CD420344DD86}" presName="descendantText" presStyleLbl="alignAccFollowNode1" presStyleIdx="1" presStyleCnt="6">
        <dgm:presLayoutVars>
          <dgm:bulletEnabled val="1"/>
        </dgm:presLayoutVars>
      </dgm:prSet>
      <dgm:spPr/>
    </dgm:pt>
    <dgm:pt modelId="{DEC11AD9-CF8F-49EC-9869-2C674717AB72}" type="pres">
      <dgm:prSet presAssocID="{E8E0D8AE-EEB2-447C-A9CE-816D46F91C96}" presName="sp" presStyleCnt="0"/>
      <dgm:spPr/>
    </dgm:pt>
    <dgm:pt modelId="{BCCECECD-70E6-4955-8A01-6D5F0A75699D}" type="pres">
      <dgm:prSet presAssocID="{FAABDED5-E17F-42C5-B61F-D28B3BF2CFAC}" presName="linNode" presStyleCnt="0"/>
      <dgm:spPr/>
    </dgm:pt>
    <dgm:pt modelId="{D647712F-A2D0-4159-83C5-D5955366232E}" type="pres">
      <dgm:prSet presAssocID="{FAABDED5-E17F-42C5-B61F-D28B3BF2CFAC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209968FF-5E81-4356-A604-127DFF8CF493}" type="pres">
      <dgm:prSet presAssocID="{FAABDED5-E17F-42C5-B61F-D28B3BF2CFAC}" presName="descendantText" presStyleLbl="alignAccFollowNode1" presStyleIdx="2" presStyleCnt="6">
        <dgm:presLayoutVars>
          <dgm:bulletEnabled val="1"/>
        </dgm:presLayoutVars>
      </dgm:prSet>
      <dgm:spPr/>
    </dgm:pt>
    <dgm:pt modelId="{0D9D1A4A-A5CA-4410-9F30-175A9216592D}" type="pres">
      <dgm:prSet presAssocID="{2C393164-4280-4BC6-8B3E-D97B7B3F2BDA}" presName="sp" presStyleCnt="0"/>
      <dgm:spPr/>
    </dgm:pt>
    <dgm:pt modelId="{C2287559-D733-4527-A67B-EE77CFEB6B95}" type="pres">
      <dgm:prSet presAssocID="{3C6763EA-6005-4998-99B3-C97CA96F991D}" presName="linNode" presStyleCnt="0"/>
      <dgm:spPr/>
    </dgm:pt>
    <dgm:pt modelId="{F52BD640-DCBD-4D1B-B508-8BD7ABC8CF8E}" type="pres">
      <dgm:prSet presAssocID="{3C6763EA-6005-4998-99B3-C97CA96F991D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A58AFDD9-9C12-45BE-A461-80263B5B8B88}" type="pres">
      <dgm:prSet presAssocID="{3C6763EA-6005-4998-99B3-C97CA96F991D}" presName="descendantText" presStyleLbl="alignAccFollowNode1" presStyleIdx="3" presStyleCnt="6">
        <dgm:presLayoutVars>
          <dgm:bulletEnabled val="1"/>
        </dgm:presLayoutVars>
      </dgm:prSet>
      <dgm:spPr/>
    </dgm:pt>
    <dgm:pt modelId="{D720F202-BEE2-4C49-938E-D11B165C5BDA}" type="pres">
      <dgm:prSet presAssocID="{4A4DF5E7-A607-486B-80F6-BFA17B300C36}" presName="sp" presStyleCnt="0"/>
      <dgm:spPr/>
    </dgm:pt>
    <dgm:pt modelId="{8677AEA5-2074-4626-9550-441DD026DE20}" type="pres">
      <dgm:prSet presAssocID="{1ED28182-E4F6-477B-B5A0-6C25E136577E}" presName="linNode" presStyleCnt="0"/>
      <dgm:spPr/>
    </dgm:pt>
    <dgm:pt modelId="{96E1EA57-169E-4F9F-9EED-D95AE208D2DA}" type="pres">
      <dgm:prSet presAssocID="{1ED28182-E4F6-477B-B5A0-6C25E136577E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64DD4544-D6B0-4941-B892-D5271A92DF99}" type="pres">
      <dgm:prSet presAssocID="{1ED28182-E4F6-477B-B5A0-6C25E136577E}" presName="descendantText" presStyleLbl="alignAccFollowNode1" presStyleIdx="4" presStyleCnt="6">
        <dgm:presLayoutVars>
          <dgm:bulletEnabled val="1"/>
        </dgm:presLayoutVars>
      </dgm:prSet>
      <dgm:spPr/>
    </dgm:pt>
    <dgm:pt modelId="{04043DA4-7C5A-4767-878A-99F82B195D11}" type="pres">
      <dgm:prSet presAssocID="{3F1F66F7-253F-445A-B419-7D3DD8D1C2EA}" presName="sp" presStyleCnt="0"/>
      <dgm:spPr/>
    </dgm:pt>
    <dgm:pt modelId="{3D719992-E353-48B3-99BC-73D5D9295967}" type="pres">
      <dgm:prSet presAssocID="{CE99C827-247F-4C62-A766-4B6C09735981}" presName="linNode" presStyleCnt="0"/>
      <dgm:spPr/>
    </dgm:pt>
    <dgm:pt modelId="{A5F01721-E571-40E6-BB4D-18642004D715}" type="pres">
      <dgm:prSet presAssocID="{CE99C827-247F-4C62-A766-4B6C09735981}" presName="parentText" presStyleLbl="node1" presStyleIdx="5" presStyleCnt="6">
        <dgm:presLayoutVars>
          <dgm:chMax val="1"/>
          <dgm:bulletEnabled val="1"/>
        </dgm:presLayoutVars>
      </dgm:prSet>
      <dgm:spPr/>
    </dgm:pt>
    <dgm:pt modelId="{5BBACD7D-4E04-41B1-A42D-F7BC8A3A6C17}" type="pres">
      <dgm:prSet presAssocID="{CE99C827-247F-4C62-A766-4B6C09735981}" presName="descendantText" presStyleLbl="alignAccFollowNode1" presStyleIdx="5" presStyleCnt="6">
        <dgm:presLayoutVars>
          <dgm:bulletEnabled val="1"/>
        </dgm:presLayoutVars>
      </dgm:prSet>
      <dgm:spPr/>
    </dgm:pt>
  </dgm:ptLst>
  <dgm:cxnLst>
    <dgm:cxn modelId="{964F4506-6E3E-48CC-BD29-EDC8E72AE27D}" type="presOf" srcId="{BBA83400-97AA-40A1-8E7E-48D7E8A1E87E}" destId="{2EBD389C-151E-4A45-B2CC-9D257A972B11}" srcOrd="0" destOrd="0" presId="urn:microsoft.com/office/officeart/2005/8/layout/vList5"/>
    <dgm:cxn modelId="{07740A17-56A6-4987-BF54-86A2EB15E01A}" srcId="{BBA83400-97AA-40A1-8E7E-48D7E8A1E87E}" destId="{982468D0-CEE3-47DC-ACA9-CD420344DD86}" srcOrd="1" destOrd="0" parTransId="{E30F4D72-B867-4B24-A09C-EA4332ABB535}" sibTransId="{E8E0D8AE-EEB2-447C-A9CE-816D46F91C96}"/>
    <dgm:cxn modelId="{EC19BC20-CAB3-4EEB-8492-CF6379468199}" srcId="{1ED28182-E4F6-477B-B5A0-6C25E136577E}" destId="{7E097B32-55AA-4A57-8000-FFD1EF614010}" srcOrd="0" destOrd="0" parTransId="{4F2C2DA2-9E67-4B55-9A83-AFB7A509FC3C}" sibTransId="{70BAC681-357C-4796-8C93-C499DBBFC048}"/>
    <dgm:cxn modelId="{425CDC37-0C83-4685-8490-18BC8B0CE91A}" type="presOf" srcId="{FAABDED5-E17F-42C5-B61F-D28B3BF2CFAC}" destId="{D647712F-A2D0-4159-83C5-D5955366232E}" srcOrd="0" destOrd="0" presId="urn:microsoft.com/office/officeart/2005/8/layout/vList5"/>
    <dgm:cxn modelId="{1541F869-8FDB-41EC-8000-E43D5F0C8D75}" type="presOf" srcId="{01BF7FE8-9DFD-44D9-AC31-615F8C345B71}" destId="{F1A5D32D-7BB0-437F-A09F-A97DD53DB68F}" srcOrd="0" destOrd="0" presId="urn:microsoft.com/office/officeart/2005/8/layout/vList5"/>
    <dgm:cxn modelId="{8565264B-144E-41F3-B01A-F19E6D734585}" type="presOf" srcId="{4FE4E3A2-52E4-4740-8B11-1CED6855EF90}" destId="{209968FF-5E81-4356-A604-127DFF8CF493}" srcOrd="0" destOrd="0" presId="urn:microsoft.com/office/officeart/2005/8/layout/vList5"/>
    <dgm:cxn modelId="{0828274B-5A05-4945-94C9-CDC5E38F6421}" srcId="{3C6763EA-6005-4998-99B3-C97CA96F991D}" destId="{05A1CF1E-0632-4BFA-B064-DDE47564301E}" srcOrd="0" destOrd="0" parTransId="{8DC5F50E-1CCE-4E13-B90E-0AAB7C26E933}" sibTransId="{1EF7254D-F3D3-4E6A-8D6F-C035752589A8}"/>
    <dgm:cxn modelId="{50693B55-8D02-42D7-B526-28F098B0F47F}" type="presOf" srcId="{A90A044B-88DF-44A3-9E68-CBC410044D3C}" destId="{8CF5F14C-495D-4696-919E-25E8F5BEBF99}" srcOrd="0" destOrd="0" presId="urn:microsoft.com/office/officeart/2005/8/layout/vList5"/>
    <dgm:cxn modelId="{72981E77-2CF1-4A27-BEE8-3EDBA2898BB8}" type="presOf" srcId="{3C6763EA-6005-4998-99B3-C97CA96F991D}" destId="{F52BD640-DCBD-4D1B-B508-8BD7ABC8CF8E}" srcOrd="0" destOrd="0" presId="urn:microsoft.com/office/officeart/2005/8/layout/vList5"/>
    <dgm:cxn modelId="{4C6D6784-1A16-4151-BFBC-F4F9661CF288}" srcId="{BBA83400-97AA-40A1-8E7E-48D7E8A1E87E}" destId="{3C6763EA-6005-4998-99B3-C97CA96F991D}" srcOrd="3" destOrd="0" parTransId="{85235E19-B15B-470E-AA00-6029F997F79E}" sibTransId="{4A4DF5E7-A607-486B-80F6-BFA17B300C36}"/>
    <dgm:cxn modelId="{4C4C148F-275E-46B0-92A1-69AFFD400B09}" srcId="{CE99C827-247F-4C62-A766-4B6C09735981}" destId="{AD17FF42-E34D-40E1-A2CF-642F75BD02DA}" srcOrd="0" destOrd="0" parTransId="{08E77F35-B4F0-4375-BC60-0EF5ABFE691F}" sibTransId="{9857FF52-E6A5-4313-9D1C-8D097487AE91}"/>
    <dgm:cxn modelId="{3D2FD19C-866E-4147-A6C7-A08B93BD7F87}" srcId="{01BF7FE8-9DFD-44D9-AC31-615F8C345B71}" destId="{A90A044B-88DF-44A3-9E68-CBC410044D3C}" srcOrd="0" destOrd="0" parTransId="{AEBC7D7C-6CA3-4EE3-8B1D-9E0642133577}" sibTransId="{1EA2E8F3-E076-4951-92F8-53D41FD1776E}"/>
    <dgm:cxn modelId="{6ECBDA9C-8559-45C8-9F18-98AD9BAF6A62}" type="presOf" srcId="{982468D0-CEE3-47DC-ACA9-CD420344DD86}" destId="{285CB1E0-54B9-4E42-A8A5-6ABEDC35563C}" srcOrd="0" destOrd="0" presId="urn:microsoft.com/office/officeart/2005/8/layout/vList5"/>
    <dgm:cxn modelId="{7DC078A8-2C83-4DF3-B6ED-DE797A8532DE}" srcId="{FAABDED5-E17F-42C5-B61F-D28B3BF2CFAC}" destId="{4FE4E3A2-52E4-4740-8B11-1CED6855EF90}" srcOrd="0" destOrd="0" parTransId="{9CEF412D-68B5-47E6-B099-12BBB6210545}" sibTransId="{12451B05-F073-45D6-92E2-F48BD09CEFA7}"/>
    <dgm:cxn modelId="{BD4734AA-F379-413F-830B-B36D2F77E303}" srcId="{BBA83400-97AA-40A1-8E7E-48D7E8A1E87E}" destId="{1ED28182-E4F6-477B-B5A0-6C25E136577E}" srcOrd="4" destOrd="0" parTransId="{FBCA033F-EEF8-4E58-92FA-5DF5B4179198}" sibTransId="{3F1F66F7-253F-445A-B419-7D3DD8D1C2EA}"/>
    <dgm:cxn modelId="{1DA6E1AE-F419-4EC1-9677-20FB2BADFB2D}" srcId="{BBA83400-97AA-40A1-8E7E-48D7E8A1E87E}" destId="{CE99C827-247F-4C62-A766-4B6C09735981}" srcOrd="5" destOrd="0" parTransId="{0C9B3624-E84A-439C-A6C7-8F7979F74866}" sibTransId="{2E9F3792-7DDE-4A92-9F5A-148F7A034357}"/>
    <dgm:cxn modelId="{BCA0B1BA-C25D-4BC4-9C1A-2E2E92FACD97}" type="presOf" srcId="{FECE60E9-6791-45E6-8F51-05973C0F9F2E}" destId="{D37B8C0E-A842-467A-B7A2-3D6863313258}" srcOrd="0" destOrd="0" presId="urn:microsoft.com/office/officeart/2005/8/layout/vList5"/>
    <dgm:cxn modelId="{FB599DBB-B8D1-4589-AC4B-DD9DD7F3447A}" type="presOf" srcId="{1ED28182-E4F6-477B-B5A0-6C25E136577E}" destId="{96E1EA57-169E-4F9F-9EED-D95AE208D2DA}" srcOrd="0" destOrd="0" presId="urn:microsoft.com/office/officeart/2005/8/layout/vList5"/>
    <dgm:cxn modelId="{2DC13ABF-FB25-46CB-B48F-56A085CB8D16}" srcId="{982468D0-CEE3-47DC-ACA9-CD420344DD86}" destId="{FECE60E9-6791-45E6-8F51-05973C0F9F2E}" srcOrd="0" destOrd="0" parTransId="{8CAF1A27-A45E-4E39-822E-88D294FBB1A7}" sibTransId="{62347AB9-24A8-4EDD-B85D-F81E0230C7BB}"/>
    <dgm:cxn modelId="{62B3C1CF-54AD-4524-B862-5960B4951EA5}" type="presOf" srcId="{AD17FF42-E34D-40E1-A2CF-642F75BD02DA}" destId="{5BBACD7D-4E04-41B1-A42D-F7BC8A3A6C17}" srcOrd="0" destOrd="0" presId="urn:microsoft.com/office/officeart/2005/8/layout/vList5"/>
    <dgm:cxn modelId="{7A6124D2-AE89-483A-978E-3D9C27D24E34}" srcId="{BBA83400-97AA-40A1-8E7E-48D7E8A1E87E}" destId="{FAABDED5-E17F-42C5-B61F-D28B3BF2CFAC}" srcOrd="2" destOrd="0" parTransId="{60A0C7E7-C0EE-4036-96FA-44BE1E5FB2F1}" sibTransId="{2C393164-4280-4BC6-8B3E-D97B7B3F2BDA}"/>
    <dgm:cxn modelId="{301E4CD7-128C-4F7C-9A2B-0404168D5DE1}" type="presOf" srcId="{CE99C827-247F-4C62-A766-4B6C09735981}" destId="{A5F01721-E571-40E6-BB4D-18642004D715}" srcOrd="0" destOrd="0" presId="urn:microsoft.com/office/officeart/2005/8/layout/vList5"/>
    <dgm:cxn modelId="{2FF4A7DF-E74F-4D53-AE4C-188AA2AF89D7}" type="presOf" srcId="{05A1CF1E-0632-4BFA-B064-DDE47564301E}" destId="{A58AFDD9-9C12-45BE-A461-80263B5B8B88}" srcOrd="0" destOrd="0" presId="urn:microsoft.com/office/officeart/2005/8/layout/vList5"/>
    <dgm:cxn modelId="{31D298E1-176E-4C7F-8ED3-B93EAC02208A}" srcId="{BBA83400-97AA-40A1-8E7E-48D7E8A1E87E}" destId="{01BF7FE8-9DFD-44D9-AC31-615F8C345B71}" srcOrd="0" destOrd="0" parTransId="{27F647C3-F01B-4CC7-B481-3801BC5D099E}" sibTransId="{1DC49646-E135-4489-88F3-C4010303DB18}"/>
    <dgm:cxn modelId="{50128EED-8C5B-4326-905F-70AE1817D15B}" type="presOf" srcId="{7E097B32-55AA-4A57-8000-FFD1EF614010}" destId="{64DD4544-D6B0-4941-B892-D5271A92DF99}" srcOrd="0" destOrd="0" presId="urn:microsoft.com/office/officeart/2005/8/layout/vList5"/>
    <dgm:cxn modelId="{7F22E4CB-E94A-46EA-9182-854BA8A9A9B3}" type="presParOf" srcId="{2EBD389C-151E-4A45-B2CC-9D257A972B11}" destId="{AB6A6989-E1E4-4C96-B49C-79618891E54E}" srcOrd="0" destOrd="0" presId="urn:microsoft.com/office/officeart/2005/8/layout/vList5"/>
    <dgm:cxn modelId="{FF686BB1-FD7B-4810-9C6B-EFD75FE57517}" type="presParOf" srcId="{AB6A6989-E1E4-4C96-B49C-79618891E54E}" destId="{F1A5D32D-7BB0-437F-A09F-A97DD53DB68F}" srcOrd="0" destOrd="0" presId="urn:microsoft.com/office/officeart/2005/8/layout/vList5"/>
    <dgm:cxn modelId="{FF672D32-B41A-4763-8341-ACDD1342CA8C}" type="presParOf" srcId="{AB6A6989-E1E4-4C96-B49C-79618891E54E}" destId="{8CF5F14C-495D-4696-919E-25E8F5BEBF99}" srcOrd="1" destOrd="0" presId="urn:microsoft.com/office/officeart/2005/8/layout/vList5"/>
    <dgm:cxn modelId="{E4C2FA42-86C7-4E26-AF9E-5A83F1C54488}" type="presParOf" srcId="{2EBD389C-151E-4A45-B2CC-9D257A972B11}" destId="{EE1E4121-4009-4CCC-ABF9-669071CCFAB9}" srcOrd="1" destOrd="0" presId="urn:microsoft.com/office/officeart/2005/8/layout/vList5"/>
    <dgm:cxn modelId="{E9BB9C7B-9012-4123-A256-C984348F59D8}" type="presParOf" srcId="{2EBD389C-151E-4A45-B2CC-9D257A972B11}" destId="{FE976552-B3EF-4894-A1DD-A1F90F73C068}" srcOrd="2" destOrd="0" presId="urn:microsoft.com/office/officeart/2005/8/layout/vList5"/>
    <dgm:cxn modelId="{30948BC7-7D4D-4E28-A38E-E168F289C11E}" type="presParOf" srcId="{FE976552-B3EF-4894-A1DD-A1F90F73C068}" destId="{285CB1E0-54B9-4E42-A8A5-6ABEDC35563C}" srcOrd="0" destOrd="0" presId="urn:microsoft.com/office/officeart/2005/8/layout/vList5"/>
    <dgm:cxn modelId="{E4A10A73-E779-464C-BBC5-0F663E0D309F}" type="presParOf" srcId="{FE976552-B3EF-4894-A1DD-A1F90F73C068}" destId="{D37B8C0E-A842-467A-B7A2-3D6863313258}" srcOrd="1" destOrd="0" presId="urn:microsoft.com/office/officeart/2005/8/layout/vList5"/>
    <dgm:cxn modelId="{F62C7140-5ECA-42C5-89DE-876518565DB0}" type="presParOf" srcId="{2EBD389C-151E-4A45-B2CC-9D257A972B11}" destId="{DEC11AD9-CF8F-49EC-9869-2C674717AB72}" srcOrd="3" destOrd="0" presId="urn:microsoft.com/office/officeart/2005/8/layout/vList5"/>
    <dgm:cxn modelId="{AEE87254-CE11-4B82-B666-E352AE58CFF0}" type="presParOf" srcId="{2EBD389C-151E-4A45-B2CC-9D257A972B11}" destId="{BCCECECD-70E6-4955-8A01-6D5F0A75699D}" srcOrd="4" destOrd="0" presId="urn:microsoft.com/office/officeart/2005/8/layout/vList5"/>
    <dgm:cxn modelId="{DD8445EC-A6E0-4436-82AF-A04D49723896}" type="presParOf" srcId="{BCCECECD-70E6-4955-8A01-6D5F0A75699D}" destId="{D647712F-A2D0-4159-83C5-D5955366232E}" srcOrd="0" destOrd="0" presId="urn:microsoft.com/office/officeart/2005/8/layout/vList5"/>
    <dgm:cxn modelId="{1B561C5B-3B24-434B-B646-35A3441579D3}" type="presParOf" srcId="{BCCECECD-70E6-4955-8A01-6D5F0A75699D}" destId="{209968FF-5E81-4356-A604-127DFF8CF493}" srcOrd="1" destOrd="0" presId="urn:microsoft.com/office/officeart/2005/8/layout/vList5"/>
    <dgm:cxn modelId="{32FA8577-FD3B-41DD-8C47-1CAB366012BD}" type="presParOf" srcId="{2EBD389C-151E-4A45-B2CC-9D257A972B11}" destId="{0D9D1A4A-A5CA-4410-9F30-175A9216592D}" srcOrd="5" destOrd="0" presId="urn:microsoft.com/office/officeart/2005/8/layout/vList5"/>
    <dgm:cxn modelId="{726830BA-2396-420E-931B-DD7B34816513}" type="presParOf" srcId="{2EBD389C-151E-4A45-B2CC-9D257A972B11}" destId="{C2287559-D733-4527-A67B-EE77CFEB6B95}" srcOrd="6" destOrd="0" presId="urn:microsoft.com/office/officeart/2005/8/layout/vList5"/>
    <dgm:cxn modelId="{3C7CA746-F726-4997-8231-5B8FF9BB4EE5}" type="presParOf" srcId="{C2287559-D733-4527-A67B-EE77CFEB6B95}" destId="{F52BD640-DCBD-4D1B-B508-8BD7ABC8CF8E}" srcOrd="0" destOrd="0" presId="urn:microsoft.com/office/officeart/2005/8/layout/vList5"/>
    <dgm:cxn modelId="{7A5CFACA-B83B-4A7B-A182-2FAA684DA193}" type="presParOf" srcId="{C2287559-D733-4527-A67B-EE77CFEB6B95}" destId="{A58AFDD9-9C12-45BE-A461-80263B5B8B88}" srcOrd="1" destOrd="0" presId="urn:microsoft.com/office/officeart/2005/8/layout/vList5"/>
    <dgm:cxn modelId="{B21567E1-0782-473A-BB18-6D077B33CE75}" type="presParOf" srcId="{2EBD389C-151E-4A45-B2CC-9D257A972B11}" destId="{D720F202-BEE2-4C49-938E-D11B165C5BDA}" srcOrd="7" destOrd="0" presId="urn:microsoft.com/office/officeart/2005/8/layout/vList5"/>
    <dgm:cxn modelId="{AE66656E-5F4E-4944-A4F4-830CE392676A}" type="presParOf" srcId="{2EBD389C-151E-4A45-B2CC-9D257A972B11}" destId="{8677AEA5-2074-4626-9550-441DD026DE20}" srcOrd="8" destOrd="0" presId="urn:microsoft.com/office/officeart/2005/8/layout/vList5"/>
    <dgm:cxn modelId="{68EEF24F-A0D6-414A-8F09-C89156A75227}" type="presParOf" srcId="{8677AEA5-2074-4626-9550-441DD026DE20}" destId="{96E1EA57-169E-4F9F-9EED-D95AE208D2DA}" srcOrd="0" destOrd="0" presId="urn:microsoft.com/office/officeart/2005/8/layout/vList5"/>
    <dgm:cxn modelId="{1C4EEC5D-72D2-4BD6-A0E3-E0FA66BCEC65}" type="presParOf" srcId="{8677AEA5-2074-4626-9550-441DD026DE20}" destId="{64DD4544-D6B0-4941-B892-D5271A92DF99}" srcOrd="1" destOrd="0" presId="urn:microsoft.com/office/officeart/2005/8/layout/vList5"/>
    <dgm:cxn modelId="{4C39379C-D9AC-4585-A9B5-F6067DD40501}" type="presParOf" srcId="{2EBD389C-151E-4A45-B2CC-9D257A972B11}" destId="{04043DA4-7C5A-4767-878A-99F82B195D11}" srcOrd="9" destOrd="0" presId="urn:microsoft.com/office/officeart/2005/8/layout/vList5"/>
    <dgm:cxn modelId="{70BEA98A-5BA8-45F6-B245-5408DA321FA6}" type="presParOf" srcId="{2EBD389C-151E-4A45-B2CC-9D257A972B11}" destId="{3D719992-E353-48B3-99BC-73D5D9295967}" srcOrd="10" destOrd="0" presId="urn:microsoft.com/office/officeart/2005/8/layout/vList5"/>
    <dgm:cxn modelId="{DEBED328-E860-4B17-BCEF-7D65CD0C69E2}" type="presParOf" srcId="{3D719992-E353-48B3-99BC-73D5D9295967}" destId="{A5F01721-E571-40E6-BB4D-18642004D715}" srcOrd="0" destOrd="0" presId="urn:microsoft.com/office/officeart/2005/8/layout/vList5"/>
    <dgm:cxn modelId="{D57047CA-5D05-4B8E-ADC3-16319642B26E}" type="presParOf" srcId="{3D719992-E353-48B3-99BC-73D5D9295967}" destId="{5BBACD7D-4E04-41B1-A42D-F7BC8A3A6C1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5CFC83-3386-4A1D-A937-C50A47B42A1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23EF168-AE60-4C20-A2ED-ED20E062D793}">
      <dgm:prSet/>
      <dgm:spPr/>
      <dgm:t>
        <a:bodyPr/>
        <a:lstStyle/>
        <a:p>
          <a:r>
            <a:rPr lang="en-US"/>
            <a:t>Pool Resurfacing Project</a:t>
          </a:r>
        </a:p>
      </dgm:t>
    </dgm:pt>
    <dgm:pt modelId="{A6DEE26F-52BC-4DC4-9E54-E33DD92CE51B}" type="parTrans" cxnId="{0C375686-A0CF-4BB2-BC5F-471D0C2C9685}">
      <dgm:prSet/>
      <dgm:spPr/>
      <dgm:t>
        <a:bodyPr/>
        <a:lstStyle/>
        <a:p>
          <a:endParaRPr lang="en-US"/>
        </a:p>
      </dgm:t>
    </dgm:pt>
    <dgm:pt modelId="{1ACE734D-F469-431C-9284-401052B885AF}" type="sibTrans" cxnId="{0C375686-A0CF-4BB2-BC5F-471D0C2C9685}">
      <dgm:prSet/>
      <dgm:spPr/>
      <dgm:t>
        <a:bodyPr/>
        <a:lstStyle/>
        <a:p>
          <a:endParaRPr lang="en-US"/>
        </a:p>
      </dgm:t>
    </dgm:pt>
    <dgm:pt modelId="{343A77A3-FB16-4C62-9D7A-83A2FB9AD15D}">
      <dgm:prSet/>
      <dgm:spPr/>
      <dgm:t>
        <a:bodyPr/>
        <a:lstStyle/>
        <a:p>
          <a:endParaRPr lang="en-US"/>
        </a:p>
      </dgm:t>
    </dgm:pt>
    <dgm:pt modelId="{925A6F34-D55D-445E-8BC8-4E8EB311CD92}" type="parTrans" cxnId="{3A08E4A2-D37C-4B85-9A88-2E9B699D08CC}">
      <dgm:prSet/>
      <dgm:spPr/>
      <dgm:t>
        <a:bodyPr/>
        <a:lstStyle/>
        <a:p>
          <a:endParaRPr lang="en-US"/>
        </a:p>
      </dgm:t>
    </dgm:pt>
    <dgm:pt modelId="{C599951E-11D4-43D8-BB97-A426C881BA63}" type="sibTrans" cxnId="{3A08E4A2-D37C-4B85-9A88-2E9B699D08CC}">
      <dgm:prSet/>
      <dgm:spPr/>
      <dgm:t>
        <a:bodyPr/>
        <a:lstStyle/>
        <a:p>
          <a:endParaRPr lang="en-US"/>
        </a:p>
      </dgm:t>
    </dgm:pt>
    <dgm:pt modelId="{C6BFEC0A-1171-44FF-8EA9-7A43E1D7DC76}">
      <dgm:prSet/>
      <dgm:spPr/>
      <dgm:t>
        <a:bodyPr/>
        <a:lstStyle/>
        <a:p>
          <a:r>
            <a:rPr lang="en-US"/>
            <a:t>Covenant Adherence</a:t>
          </a:r>
        </a:p>
      </dgm:t>
    </dgm:pt>
    <dgm:pt modelId="{15F79CD7-B9D5-45BD-BB70-EB8B5A92ABFD}" type="parTrans" cxnId="{A97FF2EF-6F18-4DEF-ADAB-78E6A8A24792}">
      <dgm:prSet/>
      <dgm:spPr/>
      <dgm:t>
        <a:bodyPr/>
        <a:lstStyle/>
        <a:p>
          <a:endParaRPr lang="en-US"/>
        </a:p>
      </dgm:t>
    </dgm:pt>
    <dgm:pt modelId="{C54E5A37-867A-4905-A127-2175E0C5C466}" type="sibTrans" cxnId="{A97FF2EF-6F18-4DEF-ADAB-78E6A8A24792}">
      <dgm:prSet/>
      <dgm:spPr/>
      <dgm:t>
        <a:bodyPr/>
        <a:lstStyle/>
        <a:p>
          <a:endParaRPr lang="en-US"/>
        </a:p>
      </dgm:t>
    </dgm:pt>
    <dgm:pt modelId="{A2B3DEB6-1D63-484B-A151-67FC95E5DD95}">
      <dgm:prSet/>
      <dgm:spPr/>
      <dgm:t>
        <a:bodyPr/>
        <a:lstStyle/>
        <a:p>
          <a:r>
            <a:rPr lang="en-US"/>
            <a:t>Street Parking Complaints</a:t>
          </a:r>
        </a:p>
      </dgm:t>
    </dgm:pt>
    <dgm:pt modelId="{191E60B1-49FE-4F23-AB7C-17D6A3EC94F0}" type="parTrans" cxnId="{9F8BCD2B-449A-4889-9EBA-8291B9FB468F}">
      <dgm:prSet/>
      <dgm:spPr/>
      <dgm:t>
        <a:bodyPr/>
        <a:lstStyle/>
        <a:p>
          <a:endParaRPr lang="en-US"/>
        </a:p>
      </dgm:t>
    </dgm:pt>
    <dgm:pt modelId="{593B24D4-73E8-44F3-B649-BDD23A34F8FE}" type="sibTrans" cxnId="{9F8BCD2B-449A-4889-9EBA-8291B9FB468F}">
      <dgm:prSet/>
      <dgm:spPr/>
      <dgm:t>
        <a:bodyPr/>
        <a:lstStyle/>
        <a:p>
          <a:endParaRPr lang="en-US"/>
        </a:p>
      </dgm:t>
    </dgm:pt>
    <dgm:pt modelId="{ED80E561-CF66-4EB1-AE74-FA4417073792}">
      <dgm:prSet/>
      <dgm:spPr/>
      <dgm:t>
        <a:bodyPr/>
        <a:lstStyle/>
        <a:p>
          <a:r>
            <a:rPr lang="en-US"/>
            <a:t>Outstanding HOA Dues</a:t>
          </a:r>
        </a:p>
      </dgm:t>
    </dgm:pt>
    <dgm:pt modelId="{3A635DE6-467C-454A-BCE5-1EC98A07AE6F}" type="parTrans" cxnId="{5834454D-A8E1-4D96-B674-63D35A569DE5}">
      <dgm:prSet/>
      <dgm:spPr/>
      <dgm:t>
        <a:bodyPr/>
        <a:lstStyle/>
        <a:p>
          <a:endParaRPr lang="en-US"/>
        </a:p>
      </dgm:t>
    </dgm:pt>
    <dgm:pt modelId="{56726A33-B083-4EAA-B35C-478A14B654B4}" type="sibTrans" cxnId="{5834454D-A8E1-4D96-B674-63D35A569DE5}">
      <dgm:prSet/>
      <dgm:spPr/>
      <dgm:t>
        <a:bodyPr/>
        <a:lstStyle/>
        <a:p>
          <a:endParaRPr lang="en-US"/>
        </a:p>
      </dgm:t>
    </dgm:pt>
    <dgm:pt modelId="{D892A3FF-B192-4FDB-815B-43EC2CC26317}">
      <dgm:prSet/>
      <dgm:spPr/>
      <dgm:t>
        <a:bodyPr/>
        <a:lstStyle/>
        <a:p>
          <a:r>
            <a:rPr lang="en-US"/>
            <a:t>Pool Management Company Standards</a:t>
          </a:r>
        </a:p>
      </dgm:t>
    </dgm:pt>
    <dgm:pt modelId="{8B535082-3B51-40F4-BE41-D544B9AB03CA}" type="parTrans" cxnId="{A86C51C2-DAD9-49AB-BB97-A77FA833E2F2}">
      <dgm:prSet/>
      <dgm:spPr/>
      <dgm:t>
        <a:bodyPr/>
        <a:lstStyle/>
        <a:p>
          <a:endParaRPr lang="en-US"/>
        </a:p>
      </dgm:t>
    </dgm:pt>
    <dgm:pt modelId="{398DD508-848C-414B-9276-91B4F2C1D50E}" type="sibTrans" cxnId="{A86C51C2-DAD9-49AB-BB97-A77FA833E2F2}">
      <dgm:prSet/>
      <dgm:spPr/>
      <dgm:t>
        <a:bodyPr/>
        <a:lstStyle/>
        <a:p>
          <a:endParaRPr lang="en-US"/>
        </a:p>
      </dgm:t>
    </dgm:pt>
    <dgm:pt modelId="{E3C0025A-9059-4D0A-A571-20EFD1FC7525}">
      <dgm:prSet/>
      <dgm:spPr/>
      <dgm:t>
        <a:bodyPr/>
        <a:lstStyle/>
        <a:p>
          <a:endParaRPr lang="en-US"/>
        </a:p>
      </dgm:t>
    </dgm:pt>
    <dgm:pt modelId="{85F30B9C-FBBF-48F9-9AAB-8D1AAFDB42DC}" type="parTrans" cxnId="{2A12CBB3-C995-43C1-8AFC-67CDE2C432E7}">
      <dgm:prSet/>
      <dgm:spPr/>
      <dgm:t>
        <a:bodyPr/>
        <a:lstStyle/>
        <a:p>
          <a:endParaRPr lang="en-US"/>
        </a:p>
      </dgm:t>
    </dgm:pt>
    <dgm:pt modelId="{6ECE0112-D3C6-4375-97AB-8EC2819DFEC4}" type="sibTrans" cxnId="{2A12CBB3-C995-43C1-8AFC-67CDE2C432E7}">
      <dgm:prSet/>
      <dgm:spPr/>
      <dgm:t>
        <a:bodyPr/>
        <a:lstStyle/>
        <a:p>
          <a:endParaRPr lang="en-US"/>
        </a:p>
      </dgm:t>
    </dgm:pt>
    <dgm:pt modelId="{E68F072F-9AD1-4162-8F91-EDD1DC2AB7D6}">
      <dgm:prSet/>
      <dgm:spPr/>
      <dgm:t>
        <a:bodyPr/>
        <a:lstStyle/>
        <a:p>
          <a:r>
            <a:rPr lang="en-US"/>
            <a:t>Communication w/ Town of Clayton Regarding the Crosswalk</a:t>
          </a:r>
        </a:p>
      </dgm:t>
    </dgm:pt>
    <dgm:pt modelId="{E95B22E6-22C1-41D8-83B9-E2B0DC4F4EBE}" type="parTrans" cxnId="{97BC4592-FD13-4A3F-9043-68DF2F7AED71}">
      <dgm:prSet/>
      <dgm:spPr/>
      <dgm:t>
        <a:bodyPr/>
        <a:lstStyle/>
        <a:p>
          <a:endParaRPr lang="en-US"/>
        </a:p>
      </dgm:t>
    </dgm:pt>
    <dgm:pt modelId="{EAD321C1-FF2F-45F0-B083-6A262D807E0A}" type="sibTrans" cxnId="{97BC4592-FD13-4A3F-9043-68DF2F7AED71}">
      <dgm:prSet/>
      <dgm:spPr/>
      <dgm:t>
        <a:bodyPr/>
        <a:lstStyle/>
        <a:p>
          <a:endParaRPr lang="en-US"/>
        </a:p>
      </dgm:t>
    </dgm:pt>
    <dgm:pt modelId="{D50814AA-B47B-4EB1-B06C-EF0FFC8A58F6}" type="pres">
      <dgm:prSet presAssocID="{225CFC83-3386-4A1D-A937-C50A47B42A11}" presName="root" presStyleCnt="0">
        <dgm:presLayoutVars>
          <dgm:dir/>
          <dgm:resizeHandles val="exact"/>
        </dgm:presLayoutVars>
      </dgm:prSet>
      <dgm:spPr/>
    </dgm:pt>
    <dgm:pt modelId="{7ADEC4BE-8D99-4E9C-8EF2-71887FFF96D5}" type="pres">
      <dgm:prSet presAssocID="{C23EF168-AE60-4C20-A2ED-ED20E062D793}" presName="compNode" presStyleCnt="0"/>
      <dgm:spPr/>
    </dgm:pt>
    <dgm:pt modelId="{1E3DDBC5-F1A9-48F1-972E-985FBE92A3F2}" type="pres">
      <dgm:prSet presAssocID="{C23EF168-AE60-4C20-A2ED-ED20E062D793}" presName="bgRect" presStyleLbl="bgShp" presStyleIdx="0" presStyleCnt="5" custLinFactY="-200000" custLinFactNeighborX="-2307" custLinFactNeighborY="-237842"/>
      <dgm:spPr/>
    </dgm:pt>
    <dgm:pt modelId="{1E037A04-DAA2-458D-93D7-003A77D13B02}" type="pres">
      <dgm:prSet presAssocID="{C23EF168-AE60-4C20-A2ED-ED20E062D79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4500CB29-28CC-4B5E-BC15-A1E52127EA79}" type="pres">
      <dgm:prSet presAssocID="{C23EF168-AE60-4C20-A2ED-ED20E062D793}" presName="spaceRect" presStyleCnt="0"/>
      <dgm:spPr/>
    </dgm:pt>
    <dgm:pt modelId="{BC4C2636-96C1-4999-8D8E-8452B8A56DCB}" type="pres">
      <dgm:prSet presAssocID="{C23EF168-AE60-4C20-A2ED-ED20E062D793}" presName="parTx" presStyleLbl="revTx" presStyleIdx="0" presStyleCnt="8">
        <dgm:presLayoutVars>
          <dgm:chMax val="0"/>
          <dgm:chPref val="0"/>
        </dgm:presLayoutVars>
      </dgm:prSet>
      <dgm:spPr/>
    </dgm:pt>
    <dgm:pt modelId="{21C201BE-6F7C-4D22-91B6-B10BBC487D51}" type="pres">
      <dgm:prSet presAssocID="{C23EF168-AE60-4C20-A2ED-ED20E062D793}" presName="desTx" presStyleLbl="revTx" presStyleIdx="1" presStyleCnt="8">
        <dgm:presLayoutVars/>
      </dgm:prSet>
      <dgm:spPr/>
    </dgm:pt>
    <dgm:pt modelId="{516A54B8-AA57-43B3-BEDE-A462D10DC14C}" type="pres">
      <dgm:prSet presAssocID="{1ACE734D-F469-431C-9284-401052B885AF}" presName="sibTrans" presStyleCnt="0"/>
      <dgm:spPr/>
    </dgm:pt>
    <dgm:pt modelId="{A043DB01-A2AE-4F67-A85A-B34576678B10}" type="pres">
      <dgm:prSet presAssocID="{C6BFEC0A-1171-44FF-8EA9-7A43E1D7DC76}" presName="compNode" presStyleCnt="0"/>
      <dgm:spPr/>
    </dgm:pt>
    <dgm:pt modelId="{2D2293E3-0407-4BDF-89CD-D64ED8900BCE}" type="pres">
      <dgm:prSet presAssocID="{C6BFEC0A-1171-44FF-8EA9-7A43E1D7DC76}" presName="bgRect" presStyleLbl="bgShp" presStyleIdx="1" presStyleCnt="5"/>
      <dgm:spPr/>
    </dgm:pt>
    <dgm:pt modelId="{E1E127FF-4D60-4059-B3EE-07A4E5D81361}" type="pres">
      <dgm:prSet presAssocID="{C6BFEC0A-1171-44FF-8EA9-7A43E1D7DC7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44FE2111-F447-47AB-BD38-BFADED90CE6D}" type="pres">
      <dgm:prSet presAssocID="{C6BFEC0A-1171-44FF-8EA9-7A43E1D7DC76}" presName="spaceRect" presStyleCnt="0"/>
      <dgm:spPr/>
    </dgm:pt>
    <dgm:pt modelId="{7C7DC529-99B5-4DF5-9FCE-1D9A091ADC5B}" type="pres">
      <dgm:prSet presAssocID="{C6BFEC0A-1171-44FF-8EA9-7A43E1D7DC76}" presName="parTx" presStyleLbl="revTx" presStyleIdx="2" presStyleCnt="8">
        <dgm:presLayoutVars>
          <dgm:chMax val="0"/>
          <dgm:chPref val="0"/>
        </dgm:presLayoutVars>
      </dgm:prSet>
      <dgm:spPr/>
    </dgm:pt>
    <dgm:pt modelId="{48F5BA60-9E17-4156-B6C9-031272D08742}" type="pres">
      <dgm:prSet presAssocID="{C6BFEC0A-1171-44FF-8EA9-7A43E1D7DC76}" presName="desTx" presStyleLbl="revTx" presStyleIdx="3" presStyleCnt="8">
        <dgm:presLayoutVars/>
      </dgm:prSet>
      <dgm:spPr/>
    </dgm:pt>
    <dgm:pt modelId="{190A4061-9530-45C4-A6E2-3EDAD27540F9}" type="pres">
      <dgm:prSet presAssocID="{C54E5A37-867A-4905-A127-2175E0C5C466}" presName="sibTrans" presStyleCnt="0"/>
      <dgm:spPr/>
    </dgm:pt>
    <dgm:pt modelId="{0625D676-CA60-46B7-B8CE-4247D555C58E}" type="pres">
      <dgm:prSet presAssocID="{ED80E561-CF66-4EB1-AE74-FA4417073792}" presName="compNode" presStyleCnt="0"/>
      <dgm:spPr/>
    </dgm:pt>
    <dgm:pt modelId="{756BA602-8652-446E-95EE-7D56C021E202}" type="pres">
      <dgm:prSet presAssocID="{ED80E561-CF66-4EB1-AE74-FA4417073792}" presName="bgRect" presStyleLbl="bgShp" presStyleIdx="2" presStyleCnt="5"/>
      <dgm:spPr/>
    </dgm:pt>
    <dgm:pt modelId="{7C23174C-A1B8-4A9B-B7EB-3CE7E9AA5E81}" type="pres">
      <dgm:prSet presAssocID="{ED80E561-CF66-4EB1-AE74-FA441707379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75A8E0A-FCED-4846-B7AC-4CE7BDE97332}" type="pres">
      <dgm:prSet presAssocID="{ED80E561-CF66-4EB1-AE74-FA4417073792}" presName="spaceRect" presStyleCnt="0"/>
      <dgm:spPr/>
    </dgm:pt>
    <dgm:pt modelId="{DC178C04-AEAD-46ED-99BE-2531AEAB21B5}" type="pres">
      <dgm:prSet presAssocID="{ED80E561-CF66-4EB1-AE74-FA4417073792}" presName="parTx" presStyleLbl="revTx" presStyleIdx="4" presStyleCnt="8">
        <dgm:presLayoutVars>
          <dgm:chMax val="0"/>
          <dgm:chPref val="0"/>
        </dgm:presLayoutVars>
      </dgm:prSet>
      <dgm:spPr/>
    </dgm:pt>
    <dgm:pt modelId="{DE57D955-EF40-48FD-8DDE-D1A32A93B8D1}" type="pres">
      <dgm:prSet presAssocID="{56726A33-B083-4EAA-B35C-478A14B654B4}" presName="sibTrans" presStyleCnt="0"/>
      <dgm:spPr/>
    </dgm:pt>
    <dgm:pt modelId="{1722D4AA-2D82-4B5F-AA9F-751B4DDF895A}" type="pres">
      <dgm:prSet presAssocID="{D892A3FF-B192-4FDB-815B-43EC2CC26317}" presName="compNode" presStyleCnt="0"/>
      <dgm:spPr/>
    </dgm:pt>
    <dgm:pt modelId="{734DFE45-8396-458B-ACD3-98881EBD7126}" type="pres">
      <dgm:prSet presAssocID="{D892A3FF-B192-4FDB-815B-43EC2CC26317}" presName="bgRect" presStyleLbl="bgShp" presStyleIdx="3" presStyleCnt="5"/>
      <dgm:spPr/>
    </dgm:pt>
    <dgm:pt modelId="{460781BA-841D-41EE-A36E-62510B54F700}" type="pres">
      <dgm:prSet presAssocID="{D892A3FF-B192-4FDB-815B-43EC2CC2631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B0F1A4B9-94A9-49C5-8DED-287CB305C73A}" type="pres">
      <dgm:prSet presAssocID="{D892A3FF-B192-4FDB-815B-43EC2CC26317}" presName="spaceRect" presStyleCnt="0"/>
      <dgm:spPr/>
    </dgm:pt>
    <dgm:pt modelId="{92151171-37DB-4EA0-88AE-71839C220936}" type="pres">
      <dgm:prSet presAssocID="{D892A3FF-B192-4FDB-815B-43EC2CC26317}" presName="parTx" presStyleLbl="revTx" presStyleIdx="5" presStyleCnt="8">
        <dgm:presLayoutVars>
          <dgm:chMax val="0"/>
          <dgm:chPref val="0"/>
        </dgm:presLayoutVars>
      </dgm:prSet>
      <dgm:spPr/>
    </dgm:pt>
    <dgm:pt modelId="{8C77FF9B-BF57-43C6-B207-7DBC171C41AC}" type="pres">
      <dgm:prSet presAssocID="{D892A3FF-B192-4FDB-815B-43EC2CC26317}" presName="desTx" presStyleLbl="revTx" presStyleIdx="6" presStyleCnt="8">
        <dgm:presLayoutVars/>
      </dgm:prSet>
      <dgm:spPr/>
    </dgm:pt>
    <dgm:pt modelId="{40DAED91-4CFB-44AF-B482-83F5516B6407}" type="pres">
      <dgm:prSet presAssocID="{398DD508-848C-414B-9276-91B4F2C1D50E}" presName="sibTrans" presStyleCnt="0"/>
      <dgm:spPr/>
    </dgm:pt>
    <dgm:pt modelId="{57FAF2D3-FB61-44B8-B96C-AEA4AF5996C1}" type="pres">
      <dgm:prSet presAssocID="{E68F072F-9AD1-4162-8F91-EDD1DC2AB7D6}" presName="compNode" presStyleCnt="0"/>
      <dgm:spPr/>
    </dgm:pt>
    <dgm:pt modelId="{A92E3394-C59A-4879-A251-D54B2437BC38}" type="pres">
      <dgm:prSet presAssocID="{E68F072F-9AD1-4162-8F91-EDD1DC2AB7D6}" presName="bgRect" presStyleLbl="bgShp" presStyleIdx="4" presStyleCnt="5"/>
      <dgm:spPr/>
    </dgm:pt>
    <dgm:pt modelId="{68E8BAF2-658A-4EFC-9B7F-99FD93230C9C}" type="pres">
      <dgm:prSet presAssocID="{E68F072F-9AD1-4162-8F91-EDD1DC2AB7D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ffic Light"/>
        </a:ext>
      </dgm:extLst>
    </dgm:pt>
    <dgm:pt modelId="{F1D4D6A5-DB40-428B-97B2-040C12E43491}" type="pres">
      <dgm:prSet presAssocID="{E68F072F-9AD1-4162-8F91-EDD1DC2AB7D6}" presName="spaceRect" presStyleCnt="0"/>
      <dgm:spPr/>
    </dgm:pt>
    <dgm:pt modelId="{AF2ED735-184B-489B-A277-6CA854239EE4}" type="pres">
      <dgm:prSet presAssocID="{E68F072F-9AD1-4162-8F91-EDD1DC2AB7D6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764BB91D-4E4E-4553-A232-A99910062178}" type="presOf" srcId="{E68F072F-9AD1-4162-8F91-EDD1DC2AB7D6}" destId="{AF2ED735-184B-489B-A277-6CA854239EE4}" srcOrd="0" destOrd="0" presId="urn:microsoft.com/office/officeart/2018/2/layout/IconVerticalSolidList"/>
    <dgm:cxn modelId="{112D3424-E4D7-4A6A-A963-650453D8E851}" type="presOf" srcId="{ED80E561-CF66-4EB1-AE74-FA4417073792}" destId="{DC178C04-AEAD-46ED-99BE-2531AEAB21B5}" srcOrd="0" destOrd="0" presId="urn:microsoft.com/office/officeart/2018/2/layout/IconVerticalSolidList"/>
    <dgm:cxn modelId="{9F8BCD2B-449A-4889-9EBA-8291B9FB468F}" srcId="{C6BFEC0A-1171-44FF-8EA9-7A43E1D7DC76}" destId="{A2B3DEB6-1D63-484B-A151-67FC95E5DD95}" srcOrd="0" destOrd="0" parTransId="{191E60B1-49FE-4F23-AB7C-17D6A3EC94F0}" sibTransId="{593B24D4-73E8-44F3-B649-BDD23A34F8FE}"/>
    <dgm:cxn modelId="{8424C93C-2000-4BBD-893F-FE6123B0B83F}" type="presOf" srcId="{343A77A3-FB16-4C62-9D7A-83A2FB9AD15D}" destId="{21C201BE-6F7C-4D22-91B6-B10BBC487D51}" srcOrd="0" destOrd="0" presId="urn:microsoft.com/office/officeart/2018/2/layout/IconVerticalSolidList"/>
    <dgm:cxn modelId="{5AAD2443-33CE-47FF-AF55-87B972418252}" type="presOf" srcId="{D892A3FF-B192-4FDB-815B-43EC2CC26317}" destId="{92151171-37DB-4EA0-88AE-71839C220936}" srcOrd="0" destOrd="0" presId="urn:microsoft.com/office/officeart/2018/2/layout/IconVerticalSolidList"/>
    <dgm:cxn modelId="{6DA5F06B-A9FD-45D9-9C58-FAC72CE383C5}" type="presOf" srcId="{C23EF168-AE60-4C20-A2ED-ED20E062D793}" destId="{BC4C2636-96C1-4999-8D8E-8452B8A56DCB}" srcOrd="0" destOrd="0" presId="urn:microsoft.com/office/officeart/2018/2/layout/IconVerticalSolidList"/>
    <dgm:cxn modelId="{5834454D-A8E1-4D96-B674-63D35A569DE5}" srcId="{225CFC83-3386-4A1D-A937-C50A47B42A11}" destId="{ED80E561-CF66-4EB1-AE74-FA4417073792}" srcOrd="2" destOrd="0" parTransId="{3A635DE6-467C-454A-BCE5-1EC98A07AE6F}" sibTransId="{56726A33-B083-4EAA-B35C-478A14B654B4}"/>
    <dgm:cxn modelId="{0C375686-A0CF-4BB2-BC5F-471D0C2C9685}" srcId="{225CFC83-3386-4A1D-A937-C50A47B42A11}" destId="{C23EF168-AE60-4C20-A2ED-ED20E062D793}" srcOrd="0" destOrd="0" parTransId="{A6DEE26F-52BC-4DC4-9E54-E33DD92CE51B}" sibTransId="{1ACE734D-F469-431C-9284-401052B885AF}"/>
    <dgm:cxn modelId="{97BC4592-FD13-4A3F-9043-68DF2F7AED71}" srcId="{225CFC83-3386-4A1D-A937-C50A47B42A11}" destId="{E68F072F-9AD1-4162-8F91-EDD1DC2AB7D6}" srcOrd="4" destOrd="0" parTransId="{E95B22E6-22C1-41D8-83B9-E2B0DC4F4EBE}" sibTransId="{EAD321C1-FF2F-45F0-B083-6A262D807E0A}"/>
    <dgm:cxn modelId="{8994DE96-842B-4EE8-9B73-C2EF1AFE250C}" type="presOf" srcId="{A2B3DEB6-1D63-484B-A151-67FC95E5DD95}" destId="{48F5BA60-9E17-4156-B6C9-031272D08742}" srcOrd="0" destOrd="0" presId="urn:microsoft.com/office/officeart/2018/2/layout/IconVerticalSolidList"/>
    <dgm:cxn modelId="{DA898DA0-AE9B-4B91-9340-1ABCDFFE6504}" type="presOf" srcId="{225CFC83-3386-4A1D-A937-C50A47B42A11}" destId="{D50814AA-B47B-4EB1-B06C-EF0FFC8A58F6}" srcOrd="0" destOrd="0" presId="urn:microsoft.com/office/officeart/2018/2/layout/IconVerticalSolidList"/>
    <dgm:cxn modelId="{3A08E4A2-D37C-4B85-9A88-2E9B699D08CC}" srcId="{C23EF168-AE60-4C20-A2ED-ED20E062D793}" destId="{343A77A3-FB16-4C62-9D7A-83A2FB9AD15D}" srcOrd="0" destOrd="0" parTransId="{925A6F34-D55D-445E-8BC8-4E8EB311CD92}" sibTransId="{C599951E-11D4-43D8-BB97-A426C881BA63}"/>
    <dgm:cxn modelId="{2A12CBB3-C995-43C1-8AFC-67CDE2C432E7}" srcId="{D892A3FF-B192-4FDB-815B-43EC2CC26317}" destId="{E3C0025A-9059-4D0A-A571-20EFD1FC7525}" srcOrd="0" destOrd="0" parTransId="{85F30B9C-FBBF-48F9-9AAB-8D1AAFDB42DC}" sibTransId="{6ECE0112-D3C6-4375-97AB-8EC2819DFEC4}"/>
    <dgm:cxn modelId="{320EF1B5-8327-4326-AE47-4AFF014233ED}" type="presOf" srcId="{C6BFEC0A-1171-44FF-8EA9-7A43E1D7DC76}" destId="{7C7DC529-99B5-4DF5-9FCE-1D9A091ADC5B}" srcOrd="0" destOrd="0" presId="urn:microsoft.com/office/officeart/2018/2/layout/IconVerticalSolidList"/>
    <dgm:cxn modelId="{A86C51C2-DAD9-49AB-BB97-A77FA833E2F2}" srcId="{225CFC83-3386-4A1D-A937-C50A47B42A11}" destId="{D892A3FF-B192-4FDB-815B-43EC2CC26317}" srcOrd="3" destOrd="0" parTransId="{8B535082-3B51-40F4-BE41-D544B9AB03CA}" sibTransId="{398DD508-848C-414B-9276-91B4F2C1D50E}"/>
    <dgm:cxn modelId="{982085DD-FD81-42E3-AA1B-DAA09DD6C26B}" type="presOf" srcId="{E3C0025A-9059-4D0A-A571-20EFD1FC7525}" destId="{8C77FF9B-BF57-43C6-B207-7DBC171C41AC}" srcOrd="0" destOrd="0" presId="urn:microsoft.com/office/officeart/2018/2/layout/IconVerticalSolidList"/>
    <dgm:cxn modelId="{A97FF2EF-6F18-4DEF-ADAB-78E6A8A24792}" srcId="{225CFC83-3386-4A1D-A937-C50A47B42A11}" destId="{C6BFEC0A-1171-44FF-8EA9-7A43E1D7DC76}" srcOrd="1" destOrd="0" parTransId="{15F79CD7-B9D5-45BD-BB70-EB8B5A92ABFD}" sibTransId="{C54E5A37-867A-4905-A127-2175E0C5C466}"/>
    <dgm:cxn modelId="{346E5464-07F1-4E84-A389-16DE8ABFB38E}" type="presParOf" srcId="{D50814AA-B47B-4EB1-B06C-EF0FFC8A58F6}" destId="{7ADEC4BE-8D99-4E9C-8EF2-71887FFF96D5}" srcOrd="0" destOrd="0" presId="urn:microsoft.com/office/officeart/2018/2/layout/IconVerticalSolidList"/>
    <dgm:cxn modelId="{88A47518-84EE-419A-9E8B-0638BBD65363}" type="presParOf" srcId="{7ADEC4BE-8D99-4E9C-8EF2-71887FFF96D5}" destId="{1E3DDBC5-F1A9-48F1-972E-985FBE92A3F2}" srcOrd="0" destOrd="0" presId="urn:microsoft.com/office/officeart/2018/2/layout/IconVerticalSolidList"/>
    <dgm:cxn modelId="{012035E5-C616-440A-B2C8-90C39CECB8E3}" type="presParOf" srcId="{7ADEC4BE-8D99-4E9C-8EF2-71887FFF96D5}" destId="{1E037A04-DAA2-458D-93D7-003A77D13B02}" srcOrd="1" destOrd="0" presId="urn:microsoft.com/office/officeart/2018/2/layout/IconVerticalSolidList"/>
    <dgm:cxn modelId="{11E734BD-E3EE-4DEB-847E-3B4BCD8BC34C}" type="presParOf" srcId="{7ADEC4BE-8D99-4E9C-8EF2-71887FFF96D5}" destId="{4500CB29-28CC-4B5E-BC15-A1E52127EA79}" srcOrd="2" destOrd="0" presId="urn:microsoft.com/office/officeart/2018/2/layout/IconVerticalSolidList"/>
    <dgm:cxn modelId="{8A549FEC-DA6F-43BA-942A-50E7054700DE}" type="presParOf" srcId="{7ADEC4BE-8D99-4E9C-8EF2-71887FFF96D5}" destId="{BC4C2636-96C1-4999-8D8E-8452B8A56DCB}" srcOrd="3" destOrd="0" presId="urn:microsoft.com/office/officeart/2018/2/layout/IconVerticalSolidList"/>
    <dgm:cxn modelId="{420C347F-5D1F-487F-BADB-91251386FBFF}" type="presParOf" srcId="{7ADEC4BE-8D99-4E9C-8EF2-71887FFF96D5}" destId="{21C201BE-6F7C-4D22-91B6-B10BBC487D51}" srcOrd="4" destOrd="0" presId="urn:microsoft.com/office/officeart/2018/2/layout/IconVerticalSolidList"/>
    <dgm:cxn modelId="{E1AF25D0-481B-452F-8BE3-44F34BC47341}" type="presParOf" srcId="{D50814AA-B47B-4EB1-B06C-EF0FFC8A58F6}" destId="{516A54B8-AA57-43B3-BEDE-A462D10DC14C}" srcOrd="1" destOrd="0" presId="urn:microsoft.com/office/officeart/2018/2/layout/IconVerticalSolidList"/>
    <dgm:cxn modelId="{74E4D0FC-1B0F-4D35-AA9E-AFC8C80D177C}" type="presParOf" srcId="{D50814AA-B47B-4EB1-B06C-EF0FFC8A58F6}" destId="{A043DB01-A2AE-4F67-A85A-B34576678B10}" srcOrd="2" destOrd="0" presId="urn:microsoft.com/office/officeart/2018/2/layout/IconVerticalSolidList"/>
    <dgm:cxn modelId="{789E0A71-9CF8-4B1D-81A5-6D1987CFD406}" type="presParOf" srcId="{A043DB01-A2AE-4F67-A85A-B34576678B10}" destId="{2D2293E3-0407-4BDF-89CD-D64ED8900BCE}" srcOrd="0" destOrd="0" presId="urn:microsoft.com/office/officeart/2018/2/layout/IconVerticalSolidList"/>
    <dgm:cxn modelId="{3ACA85D8-B5FD-4229-8EC6-A69B8FA0B119}" type="presParOf" srcId="{A043DB01-A2AE-4F67-A85A-B34576678B10}" destId="{E1E127FF-4D60-4059-B3EE-07A4E5D81361}" srcOrd="1" destOrd="0" presId="urn:microsoft.com/office/officeart/2018/2/layout/IconVerticalSolidList"/>
    <dgm:cxn modelId="{713523A1-BFEE-4933-9577-1428D4350CA5}" type="presParOf" srcId="{A043DB01-A2AE-4F67-A85A-B34576678B10}" destId="{44FE2111-F447-47AB-BD38-BFADED90CE6D}" srcOrd="2" destOrd="0" presId="urn:microsoft.com/office/officeart/2018/2/layout/IconVerticalSolidList"/>
    <dgm:cxn modelId="{CB31885B-0F42-43D5-8F49-8B88F02784B1}" type="presParOf" srcId="{A043DB01-A2AE-4F67-A85A-B34576678B10}" destId="{7C7DC529-99B5-4DF5-9FCE-1D9A091ADC5B}" srcOrd="3" destOrd="0" presId="urn:microsoft.com/office/officeart/2018/2/layout/IconVerticalSolidList"/>
    <dgm:cxn modelId="{0D619E83-67DD-438C-A7CE-86A55BECB034}" type="presParOf" srcId="{A043DB01-A2AE-4F67-A85A-B34576678B10}" destId="{48F5BA60-9E17-4156-B6C9-031272D08742}" srcOrd="4" destOrd="0" presId="urn:microsoft.com/office/officeart/2018/2/layout/IconVerticalSolidList"/>
    <dgm:cxn modelId="{8D05C415-643C-4D23-8592-0A4408E6782D}" type="presParOf" srcId="{D50814AA-B47B-4EB1-B06C-EF0FFC8A58F6}" destId="{190A4061-9530-45C4-A6E2-3EDAD27540F9}" srcOrd="3" destOrd="0" presId="urn:microsoft.com/office/officeart/2018/2/layout/IconVerticalSolidList"/>
    <dgm:cxn modelId="{22B6F0A0-A149-4295-894A-AF5B9564A379}" type="presParOf" srcId="{D50814AA-B47B-4EB1-B06C-EF0FFC8A58F6}" destId="{0625D676-CA60-46B7-B8CE-4247D555C58E}" srcOrd="4" destOrd="0" presId="urn:microsoft.com/office/officeart/2018/2/layout/IconVerticalSolidList"/>
    <dgm:cxn modelId="{328F59A8-A5E2-4C8E-A66C-B9BFA4956ABA}" type="presParOf" srcId="{0625D676-CA60-46B7-B8CE-4247D555C58E}" destId="{756BA602-8652-446E-95EE-7D56C021E202}" srcOrd="0" destOrd="0" presId="urn:microsoft.com/office/officeart/2018/2/layout/IconVerticalSolidList"/>
    <dgm:cxn modelId="{008A73A9-6ABD-46F1-BE7A-EC442ACE71EB}" type="presParOf" srcId="{0625D676-CA60-46B7-B8CE-4247D555C58E}" destId="{7C23174C-A1B8-4A9B-B7EB-3CE7E9AA5E81}" srcOrd="1" destOrd="0" presId="urn:microsoft.com/office/officeart/2018/2/layout/IconVerticalSolidList"/>
    <dgm:cxn modelId="{29BB73B0-AEDC-4C72-88B4-653C17CF1139}" type="presParOf" srcId="{0625D676-CA60-46B7-B8CE-4247D555C58E}" destId="{775A8E0A-FCED-4846-B7AC-4CE7BDE97332}" srcOrd="2" destOrd="0" presId="urn:microsoft.com/office/officeart/2018/2/layout/IconVerticalSolidList"/>
    <dgm:cxn modelId="{24232C8C-5CD8-42BB-9466-94F76882D387}" type="presParOf" srcId="{0625D676-CA60-46B7-B8CE-4247D555C58E}" destId="{DC178C04-AEAD-46ED-99BE-2531AEAB21B5}" srcOrd="3" destOrd="0" presId="urn:microsoft.com/office/officeart/2018/2/layout/IconVerticalSolidList"/>
    <dgm:cxn modelId="{2A8630CD-6D8C-4508-A261-069D9121D548}" type="presParOf" srcId="{D50814AA-B47B-4EB1-B06C-EF0FFC8A58F6}" destId="{DE57D955-EF40-48FD-8DDE-D1A32A93B8D1}" srcOrd="5" destOrd="0" presId="urn:microsoft.com/office/officeart/2018/2/layout/IconVerticalSolidList"/>
    <dgm:cxn modelId="{019D1954-1457-4F80-9E73-ECB3426DCF97}" type="presParOf" srcId="{D50814AA-B47B-4EB1-B06C-EF0FFC8A58F6}" destId="{1722D4AA-2D82-4B5F-AA9F-751B4DDF895A}" srcOrd="6" destOrd="0" presId="urn:microsoft.com/office/officeart/2018/2/layout/IconVerticalSolidList"/>
    <dgm:cxn modelId="{100CDD94-EDFD-4D35-9ECA-6AD3B833F1A5}" type="presParOf" srcId="{1722D4AA-2D82-4B5F-AA9F-751B4DDF895A}" destId="{734DFE45-8396-458B-ACD3-98881EBD7126}" srcOrd="0" destOrd="0" presId="urn:microsoft.com/office/officeart/2018/2/layout/IconVerticalSolidList"/>
    <dgm:cxn modelId="{E98588F5-6875-4395-8D7F-A5757201D995}" type="presParOf" srcId="{1722D4AA-2D82-4B5F-AA9F-751B4DDF895A}" destId="{460781BA-841D-41EE-A36E-62510B54F700}" srcOrd="1" destOrd="0" presId="urn:microsoft.com/office/officeart/2018/2/layout/IconVerticalSolidList"/>
    <dgm:cxn modelId="{93C7311C-56D7-4C03-B43E-0DA43A189000}" type="presParOf" srcId="{1722D4AA-2D82-4B5F-AA9F-751B4DDF895A}" destId="{B0F1A4B9-94A9-49C5-8DED-287CB305C73A}" srcOrd="2" destOrd="0" presId="urn:microsoft.com/office/officeart/2018/2/layout/IconVerticalSolidList"/>
    <dgm:cxn modelId="{EE3FA2F0-5A40-42AA-918B-4F5EFABE2E35}" type="presParOf" srcId="{1722D4AA-2D82-4B5F-AA9F-751B4DDF895A}" destId="{92151171-37DB-4EA0-88AE-71839C220936}" srcOrd="3" destOrd="0" presId="urn:microsoft.com/office/officeart/2018/2/layout/IconVerticalSolidList"/>
    <dgm:cxn modelId="{CAD25DD9-B9FE-416C-8DED-F459088521C8}" type="presParOf" srcId="{1722D4AA-2D82-4B5F-AA9F-751B4DDF895A}" destId="{8C77FF9B-BF57-43C6-B207-7DBC171C41AC}" srcOrd="4" destOrd="0" presId="urn:microsoft.com/office/officeart/2018/2/layout/IconVerticalSolidList"/>
    <dgm:cxn modelId="{29EEB250-D0B3-4AE8-83F0-F04375E2E661}" type="presParOf" srcId="{D50814AA-B47B-4EB1-B06C-EF0FFC8A58F6}" destId="{40DAED91-4CFB-44AF-B482-83F5516B6407}" srcOrd="7" destOrd="0" presId="urn:microsoft.com/office/officeart/2018/2/layout/IconVerticalSolidList"/>
    <dgm:cxn modelId="{43670429-A794-4271-B61B-1E303A119F4F}" type="presParOf" srcId="{D50814AA-B47B-4EB1-B06C-EF0FFC8A58F6}" destId="{57FAF2D3-FB61-44B8-B96C-AEA4AF5996C1}" srcOrd="8" destOrd="0" presId="urn:microsoft.com/office/officeart/2018/2/layout/IconVerticalSolidList"/>
    <dgm:cxn modelId="{520F1568-DEC6-4764-914D-90350BED2BEC}" type="presParOf" srcId="{57FAF2D3-FB61-44B8-B96C-AEA4AF5996C1}" destId="{A92E3394-C59A-4879-A251-D54B2437BC38}" srcOrd="0" destOrd="0" presId="urn:microsoft.com/office/officeart/2018/2/layout/IconVerticalSolidList"/>
    <dgm:cxn modelId="{40CDEB97-E903-4250-BB7B-034FB1D850D5}" type="presParOf" srcId="{57FAF2D3-FB61-44B8-B96C-AEA4AF5996C1}" destId="{68E8BAF2-658A-4EFC-9B7F-99FD93230C9C}" srcOrd="1" destOrd="0" presId="urn:microsoft.com/office/officeart/2018/2/layout/IconVerticalSolidList"/>
    <dgm:cxn modelId="{DBB2FC28-5E4B-4763-A0A6-E42D1D78EEFF}" type="presParOf" srcId="{57FAF2D3-FB61-44B8-B96C-AEA4AF5996C1}" destId="{F1D4D6A5-DB40-428B-97B2-040C12E43491}" srcOrd="2" destOrd="0" presId="urn:microsoft.com/office/officeart/2018/2/layout/IconVerticalSolidList"/>
    <dgm:cxn modelId="{36B7753E-99E3-4C69-9995-7BAE20E1953F}" type="presParOf" srcId="{57FAF2D3-FB61-44B8-B96C-AEA4AF5996C1}" destId="{AF2ED735-184B-489B-A277-6CA854239EE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3C9A94-BD07-430A-8804-D81A25DA4A37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1561181B-4864-419B-9E02-6C3FC19B2DD4}">
      <dgm:prSet/>
      <dgm:spPr/>
      <dgm:t>
        <a:bodyPr/>
        <a:lstStyle/>
        <a:p>
          <a:pPr>
            <a:defRPr b="1"/>
          </a:pPr>
          <a:r>
            <a:rPr lang="en-US" dirty="0"/>
            <a:t>Community Improvements</a:t>
          </a:r>
        </a:p>
      </dgm:t>
    </dgm:pt>
    <dgm:pt modelId="{152715E8-7793-40B5-9DE8-52FAB80DAB96}" type="parTrans" cxnId="{6549DBEC-6586-49A6-8ED2-3C96BCF2C614}">
      <dgm:prSet/>
      <dgm:spPr/>
      <dgm:t>
        <a:bodyPr/>
        <a:lstStyle/>
        <a:p>
          <a:endParaRPr lang="en-US"/>
        </a:p>
      </dgm:t>
    </dgm:pt>
    <dgm:pt modelId="{8EFDB68B-DA83-4C1F-8A1A-CE2052714A68}" type="sibTrans" cxnId="{6549DBEC-6586-49A6-8ED2-3C96BCF2C614}">
      <dgm:prSet/>
      <dgm:spPr/>
      <dgm:t>
        <a:bodyPr/>
        <a:lstStyle/>
        <a:p>
          <a:endParaRPr lang="en-US"/>
        </a:p>
      </dgm:t>
    </dgm:pt>
    <dgm:pt modelId="{917F35D0-981C-481B-AF97-59ECA35EB108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i="1" dirty="0"/>
            <a:t>Sidewalk on Glen Laurel transferred to Town of Clayton.</a:t>
          </a:r>
          <a:endParaRPr lang="en-US" dirty="0"/>
        </a:p>
      </dgm:t>
    </dgm:pt>
    <dgm:pt modelId="{4EDFF4D3-B149-4A3D-AB4A-B0BBDD522338}" type="parTrans" cxnId="{EC6982DA-61DB-4106-A20A-8997B4A0602F}">
      <dgm:prSet/>
      <dgm:spPr/>
      <dgm:t>
        <a:bodyPr/>
        <a:lstStyle/>
        <a:p>
          <a:endParaRPr lang="en-US"/>
        </a:p>
      </dgm:t>
    </dgm:pt>
    <dgm:pt modelId="{F80FE0B6-8E67-4443-801B-8405687279A6}" type="sibTrans" cxnId="{EC6982DA-61DB-4106-A20A-8997B4A0602F}">
      <dgm:prSet/>
      <dgm:spPr/>
      <dgm:t>
        <a:bodyPr/>
        <a:lstStyle/>
        <a:p>
          <a:endParaRPr lang="en-US"/>
        </a:p>
      </dgm:t>
    </dgm:pt>
    <dgm:pt modelId="{BB4892AE-5BBE-4A42-9362-BB15746A0C36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Trespassing signage added to pool lot due to increased illegal activity overnight.</a:t>
          </a:r>
        </a:p>
        <a:p>
          <a:pPr>
            <a:buFont typeface="Arial" panose="020B0604020202020204" pitchFamily="34" charset="0"/>
            <a:buChar char="•"/>
          </a:pPr>
          <a:r>
            <a:rPr lang="en-US" dirty="0"/>
            <a:t>New timers for lights at pool. </a:t>
          </a:r>
        </a:p>
        <a:p>
          <a:pPr>
            <a:buFont typeface="Arial" panose="020B0604020202020204" pitchFamily="34" charset="0"/>
            <a:buChar char="•"/>
          </a:pPr>
          <a:r>
            <a:rPr lang="en-US" dirty="0"/>
            <a:t>Replacement of water heater. </a:t>
          </a:r>
        </a:p>
        <a:p>
          <a:pPr>
            <a:buFont typeface="Arial" panose="020B0604020202020204" pitchFamily="34" charset="0"/>
            <a:buChar char="•"/>
          </a:pPr>
          <a:r>
            <a:rPr lang="en-US" dirty="0"/>
            <a:t>Additional security camera installed.</a:t>
          </a:r>
        </a:p>
        <a:p>
          <a:pPr>
            <a:buFont typeface="Arial" panose="020B0604020202020204" pitchFamily="34" charset="0"/>
            <a:buChar char="•"/>
          </a:pPr>
          <a:r>
            <a:rPr lang="en-US" dirty="0"/>
            <a:t>Some bushes along Glen Laurel removed due to rapid overgrowth.</a:t>
          </a:r>
        </a:p>
        <a:p>
          <a:pPr>
            <a:buFont typeface="Arial" panose="020B0604020202020204" pitchFamily="34" charset="0"/>
            <a:buChar char="•"/>
          </a:pPr>
          <a:r>
            <a:rPr lang="en-US" dirty="0"/>
            <a:t>Pool Resurfacing project implemented and completed in September.</a:t>
          </a:r>
        </a:p>
      </dgm:t>
    </dgm:pt>
    <dgm:pt modelId="{790C0BDD-384E-4690-A34E-3F532A9C32A6}" type="parTrans" cxnId="{0CC39FC8-BA41-44FD-A856-38F5B6E2EBA3}">
      <dgm:prSet/>
      <dgm:spPr/>
      <dgm:t>
        <a:bodyPr/>
        <a:lstStyle/>
        <a:p>
          <a:endParaRPr lang="en-US"/>
        </a:p>
      </dgm:t>
    </dgm:pt>
    <dgm:pt modelId="{7F049943-BAE5-4ABD-B2FB-F4B63143D0C4}" type="sibTrans" cxnId="{0CC39FC8-BA41-44FD-A856-38F5B6E2EBA3}">
      <dgm:prSet/>
      <dgm:spPr/>
      <dgm:t>
        <a:bodyPr/>
        <a:lstStyle/>
        <a:p>
          <a:endParaRPr lang="en-US"/>
        </a:p>
      </dgm:t>
    </dgm:pt>
    <dgm:pt modelId="{85F3F9F3-C031-4DB6-8FC1-579D82A395AB}">
      <dgm:prSet/>
      <dgm:spPr/>
      <dgm:t>
        <a:bodyPr/>
        <a:lstStyle/>
        <a:p>
          <a:pPr>
            <a:defRPr b="1"/>
          </a:pPr>
          <a:r>
            <a:rPr lang="en-US"/>
            <a:t>Seasonal Offerings</a:t>
          </a:r>
        </a:p>
      </dgm:t>
    </dgm:pt>
    <dgm:pt modelId="{F125936A-0F07-40A9-BC2C-E66B1F4EB27B}" type="parTrans" cxnId="{26238B65-5884-4E04-A6F3-F7D97E8C9C3D}">
      <dgm:prSet/>
      <dgm:spPr/>
      <dgm:t>
        <a:bodyPr/>
        <a:lstStyle/>
        <a:p>
          <a:endParaRPr lang="en-US"/>
        </a:p>
      </dgm:t>
    </dgm:pt>
    <dgm:pt modelId="{2AA212F4-5F8F-4FB5-B479-B57A6FB2F0D5}" type="sibTrans" cxnId="{26238B65-5884-4E04-A6F3-F7D97E8C9C3D}">
      <dgm:prSet/>
      <dgm:spPr/>
      <dgm:t>
        <a:bodyPr/>
        <a:lstStyle/>
        <a:p>
          <a:endParaRPr lang="en-US"/>
        </a:p>
      </dgm:t>
    </dgm:pt>
    <dgm:pt modelId="{1EDE2FD0-7A38-44D8-9BD7-8662A409013B}">
      <dgm:prSet/>
      <dgm:spPr/>
      <dgm:t>
        <a:bodyPr/>
        <a:lstStyle/>
        <a:p>
          <a:r>
            <a:rPr lang="en-US"/>
            <a:t>Spring Fling and Egg Hunt in April</a:t>
          </a:r>
        </a:p>
        <a:p>
          <a:r>
            <a:rPr lang="en-US"/>
            <a:t>Movie and Family Craft Night in September</a:t>
          </a:r>
        </a:p>
      </dgm:t>
    </dgm:pt>
    <dgm:pt modelId="{5F13E40C-5595-4C0B-B7C4-9618A8C5D9D8}" type="parTrans" cxnId="{CF66B771-BC6F-4541-AAFF-095614419AD2}">
      <dgm:prSet/>
      <dgm:spPr/>
      <dgm:t>
        <a:bodyPr/>
        <a:lstStyle/>
        <a:p>
          <a:endParaRPr lang="en-US"/>
        </a:p>
      </dgm:t>
    </dgm:pt>
    <dgm:pt modelId="{921FE7F1-0F1B-468B-A24F-82397A5E58FA}" type="sibTrans" cxnId="{CF66B771-BC6F-4541-AAFF-095614419AD2}">
      <dgm:prSet/>
      <dgm:spPr/>
      <dgm:t>
        <a:bodyPr/>
        <a:lstStyle/>
        <a:p>
          <a:endParaRPr lang="en-US"/>
        </a:p>
      </dgm:t>
    </dgm:pt>
    <dgm:pt modelId="{2F0F8EA1-14FD-497F-9B53-3D0914AF150E}">
      <dgm:prSet/>
      <dgm:spPr/>
      <dgm:t>
        <a:bodyPr/>
        <a:lstStyle/>
        <a:p>
          <a:r>
            <a:rPr lang="en-US"/>
            <a:t>Yard of the Month – Holiday Edition</a:t>
          </a:r>
        </a:p>
      </dgm:t>
    </dgm:pt>
    <dgm:pt modelId="{58523BB1-A363-4EF2-A4F7-02724293CDF5}" type="parTrans" cxnId="{5EC25704-D406-44A4-B6E0-3727ED654906}">
      <dgm:prSet/>
      <dgm:spPr/>
      <dgm:t>
        <a:bodyPr/>
        <a:lstStyle/>
        <a:p>
          <a:endParaRPr lang="en-US"/>
        </a:p>
      </dgm:t>
    </dgm:pt>
    <dgm:pt modelId="{CF853817-EEAB-4747-A6F1-265B26878D1A}" type="sibTrans" cxnId="{5EC25704-D406-44A4-B6E0-3727ED654906}">
      <dgm:prSet/>
      <dgm:spPr/>
      <dgm:t>
        <a:bodyPr/>
        <a:lstStyle/>
        <a:p>
          <a:endParaRPr lang="en-US"/>
        </a:p>
      </dgm:t>
    </dgm:pt>
    <dgm:pt modelId="{1B51B4CF-7896-4826-8D44-C887A299E811}" type="pres">
      <dgm:prSet presAssocID="{3B3C9A94-BD07-430A-8804-D81A25DA4A37}" presName="root" presStyleCnt="0">
        <dgm:presLayoutVars>
          <dgm:dir/>
          <dgm:resizeHandles val="exact"/>
        </dgm:presLayoutVars>
      </dgm:prSet>
      <dgm:spPr/>
    </dgm:pt>
    <dgm:pt modelId="{FA569F7F-533A-4559-AF40-C4AE2DD30686}" type="pres">
      <dgm:prSet presAssocID="{1561181B-4864-419B-9E02-6C3FC19B2DD4}" presName="compNode" presStyleCnt="0"/>
      <dgm:spPr/>
    </dgm:pt>
    <dgm:pt modelId="{7AEDAD70-B170-43F6-8998-24B8E883D730}" type="pres">
      <dgm:prSet presAssocID="{1561181B-4864-419B-9E02-6C3FC19B2DD4}" presName="iconRect" presStyleLbl="node1" presStyleIdx="0" presStyleCnt="2" custScaleX="83121" custScaleY="83062" custLinFactNeighborX="18727" custLinFactNeighborY="-4210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int"/>
        </a:ext>
      </dgm:extLst>
    </dgm:pt>
    <dgm:pt modelId="{FB95D61D-4D3D-4E5B-AC07-7F6A1CA0FCA1}" type="pres">
      <dgm:prSet presAssocID="{1561181B-4864-419B-9E02-6C3FC19B2DD4}" presName="iconSpace" presStyleCnt="0"/>
      <dgm:spPr/>
    </dgm:pt>
    <dgm:pt modelId="{90874144-9F70-46C9-A71F-E149F06988B9}" type="pres">
      <dgm:prSet presAssocID="{1561181B-4864-419B-9E02-6C3FC19B2DD4}" presName="parTx" presStyleLbl="revTx" presStyleIdx="0" presStyleCnt="4" custLinFactY="-10578" custLinFactNeighborX="-12113" custLinFactNeighborY="-100000">
        <dgm:presLayoutVars>
          <dgm:chMax val="0"/>
          <dgm:chPref val="0"/>
        </dgm:presLayoutVars>
      </dgm:prSet>
      <dgm:spPr/>
    </dgm:pt>
    <dgm:pt modelId="{84ED51B1-B7C2-4D6D-89CF-D866507A77D4}" type="pres">
      <dgm:prSet presAssocID="{1561181B-4864-419B-9E02-6C3FC19B2DD4}" presName="txSpace" presStyleCnt="0"/>
      <dgm:spPr/>
    </dgm:pt>
    <dgm:pt modelId="{695F064D-3906-4BEC-A924-6ADD73768D4A}" type="pres">
      <dgm:prSet presAssocID="{1561181B-4864-419B-9E02-6C3FC19B2DD4}" presName="desTx" presStyleLbl="revTx" presStyleIdx="1" presStyleCnt="4" custScaleX="127099" custScaleY="188794" custLinFactNeighborX="1992" custLinFactNeighborY="12508">
        <dgm:presLayoutVars/>
      </dgm:prSet>
      <dgm:spPr/>
    </dgm:pt>
    <dgm:pt modelId="{435AA740-AEE4-4868-B358-AC02BA778994}" type="pres">
      <dgm:prSet presAssocID="{8EFDB68B-DA83-4C1F-8A1A-CE2052714A68}" presName="sibTrans" presStyleCnt="0"/>
      <dgm:spPr/>
    </dgm:pt>
    <dgm:pt modelId="{E30256DC-6B85-4763-9925-05F25D25C4AB}" type="pres">
      <dgm:prSet presAssocID="{85F3F9F3-C031-4DB6-8FC1-579D82A395AB}" presName="compNode" presStyleCnt="0"/>
      <dgm:spPr/>
    </dgm:pt>
    <dgm:pt modelId="{04BE4879-81CC-4F0B-9C13-FCA7B8AE9837}" type="pres">
      <dgm:prSet presAssocID="{85F3F9F3-C031-4DB6-8FC1-579D82A395A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pcorn"/>
        </a:ext>
      </dgm:extLst>
    </dgm:pt>
    <dgm:pt modelId="{3DCEE841-A2E0-4157-82FC-EC37C77A7FDB}" type="pres">
      <dgm:prSet presAssocID="{85F3F9F3-C031-4DB6-8FC1-579D82A395AB}" presName="iconSpace" presStyleCnt="0"/>
      <dgm:spPr/>
    </dgm:pt>
    <dgm:pt modelId="{A9137859-9356-40D6-A937-7F2A4E4BC06C}" type="pres">
      <dgm:prSet presAssocID="{85F3F9F3-C031-4DB6-8FC1-579D82A395AB}" presName="parTx" presStyleLbl="revTx" presStyleIdx="2" presStyleCnt="4">
        <dgm:presLayoutVars>
          <dgm:chMax val="0"/>
          <dgm:chPref val="0"/>
        </dgm:presLayoutVars>
      </dgm:prSet>
      <dgm:spPr/>
    </dgm:pt>
    <dgm:pt modelId="{B0FF204B-CE52-434E-B972-BE4667710DAE}" type="pres">
      <dgm:prSet presAssocID="{85F3F9F3-C031-4DB6-8FC1-579D82A395AB}" presName="txSpace" presStyleCnt="0"/>
      <dgm:spPr/>
    </dgm:pt>
    <dgm:pt modelId="{DE216CCA-99BB-475C-A40E-A270DC599B7D}" type="pres">
      <dgm:prSet presAssocID="{85F3F9F3-C031-4DB6-8FC1-579D82A395AB}" presName="desTx" presStyleLbl="revTx" presStyleIdx="3" presStyleCnt="4">
        <dgm:presLayoutVars/>
      </dgm:prSet>
      <dgm:spPr/>
    </dgm:pt>
  </dgm:ptLst>
  <dgm:cxnLst>
    <dgm:cxn modelId="{5EC25704-D406-44A4-B6E0-3727ED654906}" srcId="{85F3F9F3-C031-4DB6-8FC1-579D82A395AB}" destId="{2F0F8EA1-14FD-497F-9B53-3D0914AF150E}" srcOrd="1" destOrd="0" parTransId="{58523BB1-A363-4EF2-A4F7-02724293CDF5}" sibTransId="{CF853817-EEAB-4747-A6F1-265B26878D1A}"/>
    <dgm:cxn modelId="{73320D5F-576F-448B-A7E3-FD663375BB3E}" type="presOf" srcId="{917F35D0-981C-481B-AF97-59ECA35EB108}" destId="{695F064D-3906-4BEC-A924-6ADD73768D4A}" srcOrd="0" destOrd="0" presId="urn:microsoft.com/office/officeart/2018/2/layout/IconLabelDescriptionList"/>
    <dgm:cxn modelId="{26238B65-5884-4E04-A6F3-F7D97E8C9C3D}" srcId="{3B3C9A94-BD07-430A-8804-D81A25DA4A37}" destId="{85F3F9F3-C031-4DB6-8FC1-579D82A395AB}" srcOrd="1" destOrd="0" parTransId="{F125936A-0F07-40A9-BC2C-E66B1F4EB27B}" sibTransId="{2AA212F4-5F8F-4FB5-B479-B57A6FB2F0D5}"/>
    <dgm:cxn modelId="{C68E6B46-FED5-468A-8A3B-4EB9CB49B51F}" type="presOf" srcId="{BB4892AE-5BBE-4A42-9362-BB15746A0C36}" destId="{695F064D-3906-4BEC-A924-6ADD73768D4A}" srcOrd="0" destOrd="1" presId="urn:microsoft.com/office/officeart/2018/2/layout/IconLabelDescriptionList"/>
    <dgm:cxn modelId="{CF66B771-BC6F-4541-AAFF-095614419AD2}" srcId="{85F3F9F3-C031-4DB6-8FC1-579D82A395AB}" destId="{1EDE2FD0-7A38-44D8-9BD7-8662A409013B}" srcOrd="0" destOrd="0" parTransId="{5F13E40C-5595-4C0B-B7C4-9618A8C5D9D8}" sibTransId="{921FE7F1-0F1B-468B-A24F-82397A5E58FA}"/>
    <dgm:cxn modelId="{4ECCE88C-F884-4407-97BE-228C59960632}" type="presOf" srcId="{2F0F8EA1-14FD-497F-9B53-3D0914AF150E}" destId="{DE216CCA-99BB-475C-A40E-A270DC599B7D}" srcOrd="0" destOrd="1" presId="urn:microsoft.com/office/officeart/2018/2/layout/IconLabelDescriptionList"/>
    <dgm:cxn modelId="{0CC39FC8-BA41-44FD-A856-38F5B6E2EBA3}" srcId="{1561181B-4864-419B-9E02-6C3FC19B2DD4}" destId="{BB4892AE-5BBE-4A42-9362-BB15746A0C36}" srcOrd="1" destOrd="0" parTransId="{790C0BDD-384E-4690-A34E-3F532A9C32A6}" sibTransId="{7F049943-BAE5-4ABD-B2FB-F4B63143D0C4}"/>
    <dgm:cxn modelId="{EC6982DA-61DB-4106-A20A-8997B4A0602F}" srcId="{1561181B-4864-419B-9E02-6C3FC19B2DD4}" destId="{917F35D0-981C-481B-AF97-59ECA35EB108}" srcOrd="0" destOrd="0" parTransId="{4EDFF4D3-B149-4A3D-AB4A-B0BBDD522338}" sibTransId="{F80FE0B6-8E67-4443-801B-8405687279A6}"/>
    <dgm:cxn modelId="{AA334FE0-3812-4EB9-97DA-3E4386E6D68F}" type="presOf" srcId="{85F3F9F3-C031-4DB6-8FC1-579D82A395AB}" destId="{A9137859-9356-40D6-A937-7F2A4E4BC06C}" srcOrd="0" destOrd="0" presId="urn:microsoft.com/office/officeart/2018/2/layout/IconLabelDescriptionList"/>
    <dgm:cxn modelId="{674297E2-B8AA-447A-B69E-1DE5F98A9E88}" type="presOf" srcId="{1561181B-4864-419B-9E02-6C3FC19B2DD4}" destId="{90874144-9F70-46C9-A71F-E149F06988B9}" srcOrd="0" destOrd="0" presId="urn:microsoft.com/office/officeart/2018/2/layout/IconLabelDescriptionList"/>
    <dgm:cxn modelId="{6549DBEC-6586-49A6-8ED2-3C96BCF2C614}" srcId="{3B3C9A94-BD07-430A-8804-D81A25DA4A37}" destId="{1561181B-4864-419B-9E02-6C3FC19B2DD4}" srcOrd="0" destOrd="0" parTransId="{152715E8-7793-40B5-9DE8-52FAB80DAB96}" sibTransId="{8EFDB68B-DA83-4C1F-8A1A-CE2052714A68}"/>
    <dgm:cxn modelId="{84E2F1F5-3493-4711-8DE9-1BD4B64CBC0B}" type="presOf" srcId="{1EDE2FD0-7A38-44D8-9BD7-8662A409013B}" destId="{DE216CCA-99BB-475C-A40E-A270DC599B7D}" srcOrd="0" destOrd="0" presId="urn:microsoft.com/office/officeart/2018/2/layout/IconLabelDescriptionList"/>
    <dgm:cxn modelId="{BC6537FE-B962-4473-BF65-C4322E1BEBBF}" type="presOf" srcId="{3B3C9A94-BD07-430A-8804-D81A25DA4A37}" destId="{1B51B4CF-7896-4826-8D44-C887A299E811}" srcOrd="0" destOrd="0" presId="urn:microsoft.com/office/officeart/2018/2/layout/IconLabelDescriptionList"/>
    <dgm:cxn modelId="{60C9422A-A877-4B9E-BE48-B2478AA2555D}" type="presParOf" srcId="{1B51B4CF-7896-4826-8D44-C887A299E811}" destId="{FA569F7F-533A-4559-AF40-C4AE2DD30686}" srcOrd="0" destOrd="0" presId="urn:microsoft.com/office/officeart/2018/2/layout/IconLabelDescriptionList"/>
    <dgm:cxn modelId="{09A71B25-72B4-4E94-92AD-3C174C26B471}" type="presParOf" srcId="{FA569F7F-533A-4559-AF40-C4AE2DD30686}" destId="{7AEDAD70-B170-43F6-8998-24B8E883D730}" srcOrd="0" destOrd="0" presId="urn:microsoft.com/office/officeart/2018/2/layout/IconLabelDescriptionList"/>
    <dgm:cxn modelId="{6DC2899C-1717-4EA0-980D-313CC402FB49}" type="presParOf" srcId="{FA569F7F-533A-4559-AF40-C4AE2DD30686}" destId="{FB95D61D-4D3D-4E5B-AC07-7F6A1CA0FCA1}" srcOrd="1" destOrd="0" presId="urn:microsoft.com/office/officeart/2018/2/layout/IconLabelDescriptionList"/>
    <dgm:cxn modelId="{88FDD5DC-9A8A-42C3-9679-1E70F63934DB}" type="presParOf" srcId="{FA569F7F-533A-4559-AF40-C4AE2DD30686}" destId="{90874144-9F70-46C9-A71F-E149F06988B9}" srcOrd="2" destOrd="0" presId="urn:microsoft.com/office/officeart/2018/2/layout/IconLabelDescriptionList"/>
    <dgm:cxn modelId="{E9597C20-81A1-4CA1-9F77-55AF83CF11AA}" type="presParOf" srcId="{FA569F7F-533A-4559-AF40-C4AE2DD30686}" destId="{84ED51B1-B7C2-4D6D-89CF-D866507A77D4}" srcOrd="3" destOrd="0" presId="urn:microsoft.com/office/officeart/2018/2/layout/IconLabelDescriptionList"/>
    <dgm:cxn modelId="{0479EF3D-2E96-468A-9DAF-0C8C2C0C4363}" type="presParOf" srcId="{FA569F7F-533A-4559-AF40-C4AE2DD30686}" destId="{695F064D-3906-4BEC-A924-6ADD73768D4A}" srcOrd="4" destOrd="0" presId="urn:microsoft.com/office/officeart/2018/2/layout/IconLabelDescriptionList"/>
    <dgm:cxn modelId="{CBE1B902-1F40-46E4-B6A7-C471A475214E}" type="presParOf" srcId="{1B51B4CF-7896-4826-8D44-C887A299E811}" destId="{435AA740-AEE4-4868-B358-AC02BA778994}" srcOrd="1" destOrd="0" presId="urn:microsoft.com/office/officeart/2018/2/layout/IconLabelDescriptionList"/>
    <dgm:cxn modelId="{CD3E5E41-056C-4661-9B40-DF7610DD74C0}" type="presParOf" srcId="{1B51B4CF-7896-4826-8D44-C887A299E811}" destId="{E30256DC-6B85-4763-9925-05F25D25C4AB}" srcOrd="2" destOrd="0" presId="urn:microsoft.com/office/officeart/2018/2/layout/IconLabelDescriptionList"/>
    <dgm:cxn modelId="{62D932C3-5072-445C-A28B-FA170738F218}" type="presParOf" srcId="{E30256DC-6B85-4763-9925-05F25D25C4AB}" destId="{04BE4879-81CC-4F0B-9C13-FCA7B8AE9837}" srcOrd="0" destOrd="0" presId="urn:microsoft.com/office/officeart/2018/2/layout/IconLabelDescriptionList"/>
    <dgm:cxn modelId="{D9E03105-3771-4AFF-AF4D-B4D532D629EB}" type="presParOf" srcId="{E30256DC-6B85-4763-9925-05F25D25C4AB}" destId="{3DCEE841-A2E0-4157-82FC-EC37C77A7FDB}" srcOrd="1" destOrd="0" presId="urn:microsoft.com/office/officeart/2018/2/layout/IconLabelDescriptionList"/>
    <dgm:cxn modelId="{2DD49F94-D614-4C34-ADEA-D4F272136EB6}" type="presParOf" srcId="{E30256DC-6B85-4763-9925-05F25D25C4AB}" destId="{A9137859-9356-40D6-A937-7F2A4E4BC06C}" srcOrd="2" destOrd="0" presId="urn:microsoft.com/office/officeart/2018/2/layout/IconLabelDescriptionList"/>
    <dgm:cxn modelId="{38E833D8-CE2D-4759-9183-E0A75DA90B19}" type="presParOf" srcId="{E30256DC-6B85-4763-9925-05F25D25C4AB}" destId="{B0FF204B-CE52-434E-B972-BE4667710DAE}" srcOrd="3" destOrd="0" presId="urn:microsoft.com/office/officeart/2018/2/layout/IconLabelDescriptionList"/>
    <dgm:cxn modelId="{12D3F6B7-7112-4ECF-BFF7-EF09B38698E1}" type="presParOf" srcId="{E30256DC-6B85-4763-9925-05F25D25C4AB}" destId="{DE216CCA-99BB-475C-A40E-A270DC599B7D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057931-0438-4C43-B633-651EC5A37AB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BA66279-1277-4DEA-BACE-602E68BDFA3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Increased Community Involvement</a:t>
          </a:r>
        </a:p>
      </dgm:t>
    </dgm:pt>
    <dgm:pt modelId="{7F4806C9-32F0-4CC3-94EF-22EC224AFB21}" type="parTrans" cxnId="{2DA2B80D-49D6-4EC4-A322-355E7C50B2EA}">
      <dgm:prSet/>
      <dgm:spPr/>
      <dgm:t>
        <a:bodyPr/>
        <a:lstStyle/>
        <a:p>
          <a:endParaRPr lang="en-US"/>
        </a:p>
      </dgm:t>
    </dgm:pt>
    <dgm:pt modelId="{2F39EA94-A85E-4F7C-B03E-D92C23293E6E}" type="sibTrans" cxnId="{2DA2B80D-49D6-4EC4-A322-355E7C50B2EA}">
      <dgm:prSet/>
      <dgm:spPr/>
      <dgm:t>
        <a:bodyPr/>
        <a:lstStyle/>
        <a:p>
          <a:endParaRPr lang="en-US"/>
        </a:p>
      </dgm:t>
    </dgm:pt>
    <dgm:pt modelId="{D45F06E7-A454-4647-A6F3-A72E1025D35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We Need Everyone to be Involved</a:t>
          </a:r>
        </a:p>
      </dgm:t>
    </dgm:pt>
    <dgm:pt modelId="{CB60930D-54EA-4999-AE60-E7ABB4026F48}" type="parTrans" cxnId="{94DBE5E2-2FDE-48D2-9554-D355B4BD14C6}">
      <dgm:prSet/>
      <dgm:spPr/>
      <dgm:t>
        <a:bodyPr/>
        <a:lstStyle/>
        <a:p>
          <a:endParaRPr lang="en-US"/>
        </a:p>
      </dgm:t>
    </dgm:pt>
    <dgm:pt modelId="{F421C527-DFF0-49F4-B383-7B5090E54057}" type="sibTrans" cxnId="{94DBE5E2-2FDE-48D2-9554-D355B4BD14C6}">
      <dgm:prSet/>
      <dgm:spPr/>
      <dgm:t>
        <a:bodyPr/>
        <a:lstStyle/>
        <a:p>
          <a:endParaRPr lang="en-US"/>
        </a:p>
      </dgm:t>
    </dgm:pt>
    <dgm:pt modelId="{59BE1DD3-E226-4A9E-AA4B-4CD51FF0C0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ARC Awareness &amp; Adherence</a:t>
          </a:r>
        </a:p>
      </dgm:t>
    </dgm:pt>
    <dgm:pt modelId="{C4364A8B-56DD-42FA-AC8B-CB82B3DAD694}" type="parTrans" cxnId="{FD759A3D-7B05-4C6E-8D00-F84AC7E1BFB9}">
      <dgm:prSet/>
      <dgm:spPr/>
      <dgm:t>
        <a:bodyPr/>
        <a:lstStyle/>
        <a:p>
          <a:endParaRPr lang="en-US"/>
        </a:p>
      </dgm:t>
    </dgm:pt>
    <dgm:pt modelId="{97B8AA4B-D18E-42FE-9009-A23A21047A63}" type="sibTrans" cxnId="{FD759A3D-7B05-4C6E-8D00-F84AC7E1BFB9}">
      <dgm:prSet/>
      <dgm:spPr/>
      <dgm:t>
        <a:bodyPr/>
        <a:lstStyle/>
        <a:p>
          <a:endParaRPr lang="en-US"/>
        </a:p>
      </dgm:t>
    </dgm:pt>
    <dgm:pt modelId="{4CE125B0-3AB6-4668-A97A-D40D6453771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Don’t Know if ARC Approval is Needed? Submit to be Safe</a:t>
          </a:r>
        </a:p>
      </dgm:t>
    </dgm:pt>
    <dgm:pt modelId="{8450D69D-7C90-4460-A9B1-779D39AD5C5A}" type="parTrans" cxnId="{BE9DE864-0CC4-4F34-AB4A-07DCB7C30247}">
      <dgm:prSet/>
      <dgm:spPr/>
      <dgm:t>
        <a:bodyPr/>
        <a:lstStyle/>
        <a:p>
          <a:endParaRPr lang="en-US"/>
        </a:p>
      </dgm:t>
    </dgm:pt>
    <dgm:pt modelId="{EEA3B861-6243-4C7D-BEC9-FA292E1BFFA2}" type="sibTrans" cxnId="{BE9DE864-0CC4-4F34-AB4A-07DCB7C30247}">
      <dgm:prSet/>
      <dgm:spPr/>
      <dgm:t>
        <a:bodyPr/>
        <a:lstStyle/>
        <a:p>
          <a:endParaRPr lang="en-US"/>
        </a:p>
      </dgm:t>
    </dgm:pt>
    <dgm:pt modelId="{A0F1354C-CC55-478C-AA2E-322FE91455F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Glen Laurel Crosswalk</a:t>
          </a:r>
        </a:p>
      </dgm:t>
    </dgm:pt>
    <dgm:pt modelId="{175B8B0B-52A3-435D-ACD9-68D2F9E25279}" type="parTrans" cxnId="{2A5C6709-35D9-4DDE-A91F-918EA92A2CE2}">
      <dgm:prSet/>
      <dgm:spPr/>
      <dgm:t>
        <a:bodyPr/>
        <a:lstStyle/>
        <a:p>
          <a:endParaRPr lang="en-US"/>
        </a:p>
      </dgm:t>
    </dgm:pt>
    <dgm:pt modelId="{65942022-DC33-44FC-B06A-B3CA2BB200E3}" type="sibTrans" cxnId="{2A5C6709-35D9-4DDE-A91F-918EA92A2CE2}">
      <dgm:prSet/>
      <dgm:spPr/>
      <dgm:t>
        <a:bodyPr/>
        <a:lstStyle/>
        <a:p>
          <a:endParaRPr lang="en-US"/>
        </a:p>
      </dgm:t>
    </dgm:pt>
    <dgm:pt modelId="{49113BF7-C7BD-46C6-AAB8-C9761768F0E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dirty="0"/>
            <a:t>Currently, this is pending with the Town of Clayton. As they must put in a sidewalk on the opposing side.</a:t>
          </a:r>
        </a:p>
      </dgm:t>
    </dgm:pt>
    <dgm:pt modelId="{4BE59346-FFDB-42C4-93E3-E3D7E9EE8804}" type="parTrans" cxnId="{5DDFF4D2-9CD3-46C2-8617-6ED3D6679B70}">
      <dgm:prSet/>
      <dgm:spPr/>
      <dgm:t>
        <a:bodyPr/>
        <a:lstStyle/>
        <a:p>
          <a:endParaRPr lang="en-US"/>
        </a:p>
      </dgm:t>
    </dgm:pt>
    <dgm:pt modelId="{E49151B9-3375-48A0-A2E4-3818D2213F34}" type="sibTrans" cxnId="{5DDFF4D2-9CD3-46C2-8617-6ED3D6679B70}">
      <dgm:prSet/>
      <dgm:spPr/>
      <dgm:t>
        <a:bodyPr/>
        <a:lstStyle/>
        <a:p>
          <a:endParaRPr lang="en-US"/>
        </a:p>
      </dgm:t>
    </dgm:pt>
    <dgm:pt modelId="{A79461F1-6F90-49CC-BB9A-4335CFF2F28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Continue with the Greenway Repairs as the Budget Allows</a:t>
          </a:r>
        </a:p>
      </dgm:t>
    </dgm:pt>
    <dgm:pt modelId="{F7C05DAD-3097-49DA-9E20-D46A1FA00964}" type="parTrans" cxnId="{B3712121-C956-4124-A182-2C60D576C7E9}">
      <dgm:prSet/>
      <dgm:spPr/>
      <dgm:t>
        <a:bodyPr/>
        <a:lstStyle/>
        <a:p>
          <a:endParaRPr lang="en-US"/>
        </a:p>
      </dgm:t>
    </dgm:pt>
    <dgm:pt modelId="{218D7298-5F9D-41CF-A982-B7F19E1DB268}" type="sibTrans" cxnId="{B3712121-C956-4124-A182-2C60D576C7E9}">
      <dgm:prSet/>
      <dgm:spPr/>
      <dgm:t>
        <a:bodyPr/>
        <a:lstStyle/>
        <a:p>
          <a:endParaRPr lang="en-US"/>
        </a:p>
      </dgm:t>
    </dgm:pt>
    <dgm:pt modelId="{4BC60D33-A312-4471-9CDB-85EC0859063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Bids for Landscaping Contracts</a:t>
          </a:r>
        </a:p>
      </dgm:t>
    </dgm:pt>
    <dgm:pt modelId="{902F1FFA-22D2-47C7-911B-1AB08EBBEE37}" type="parTrans" cxnId="{3B9F7428-B253-4D1B-A2E5-0B158CFD9518}">
      <dgm:prSet/>
      <dgm:spPr/>
      <dgm:t>
        <a:bodyPr/>
        <a:lstStyle/>
        <a:p>
          <a:endParaRPr lang="en-US"/>
        </a:p>
      </dgm:t>
    </dgm:pt>
    <dgm:pt modelId="{514F9EBB-03C3-40C1-9F59-801568B8D6F9}" type="sibTrans" cxnId="{3B9F7428-B253-4D1B-A2E5-0B158CFD9518}">
      <dgm:prSet/>
      <dgm:spPr/>
      <dgm:t>
        <a:bodyPr/>
        <a:lstStyle/>
        <a:p>
          <a:endParaRPr lang="en-US"/>
        </a:p>
      </dgm:t>
    </dgm:pt>
    <dgm:pt modelId="{9EDFE6AB-71F8-4146-BDAB-5A8BDB6DC81D}" type="pres">
      <dgm:prSet presAssocID="{4F057931-0438-4C43-B633-651EC5A37AB5}" presName="root" presStyleCnt="0">
        <dgm:presLayoutVars>
          <dgm:dir/>
          <dgm:resizeHandles val="exact"/>
        </dgm:presLayoutVars>
      </dgm:prSet>
      <dgm:spPr/>
    </dgm:pt>
    <dgm:pt modelId="{39B09FB2-B95D-4A09-BEC8-899DAE7D917C}" type="pres">
      <dgm:prSet presAssocID="{1BA66279-1277-4DEA-BACE-602E68BDFA3A}" presName="compNode" presStyleCnt="0"/>
      <dgm:spPr/>
    </dgm:pt>
    <dgm:pt modelId="{3EE40BF0-A77E-47CB-9BC5-E41C3F4724C6}" type="pres">
      <dgm:prSet presAssocID="{1BA66279-1277-4DEA-BACE-602E68BDFA3A}" presName="bgRect" presStyleLbl="bgShp" presStyleIdx="0" presStyleCnt="5"/>
      <dgm:spPr/>
    </dgm:pt>
    <dgm:pt modelId="{E4ACAEFD-402C-4C1B-BFDD-385E8F7E441B}" type="pres">
      <dgm:prSet presAssocID="{1BA66279-1277-4DEA-BACE-602E68BDFA3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A4BF7638-C40A-4A85-A61B-2F1272208D69}" type="pres">
      <dgm:prSet presAssocID="{1BA66279-1277-4DEA-BACE-602E68BDFA3A}" presName="spaceRect" presStyleCnt="0"/>
      <dgm:spPr/>
    </dgm:pt>
    <dgm:pt modelId="{DF3EDA4C-0592-416C-8E0C-8A635B0109EB}" type="pres">
      <dgm:prSet presAssocID="{1BA66279-1277-4DEA-BACE-602E68BDFA3A}" presName="parTx" presStyleLbl="revTx" presStyleIdx="0" presStyleCnt="8">
        <dgm:presLayoutVars>
          <dgm:chMax val="0"/>
          <dgm:chPref val="0"/>
        </dgm:presLayoutVars>
      </dgm:prSet>
      <dgm:spPr/>
    </dgm:pt>
    <dgm:pt modelId="{5C635055-2F4A-43F1-A0E6-A4D9572DD6C8}" type="pres">
      <dgm:prSet presAssocID="{1BA66279-1277-4DEA-BACE-602E68BDFA3A}" presName="desTx" presStyleLbl="revTx" presStyleIdx="1" presStyleCnt="8">
        <dgm:presLayoutVars/>
      </dgm:prSet>
      <dgm:spPr/>
    </dgm:pt>
    <dgm:pt modelId="{9BA4870B-80D3-4C3B-A0EF-E74ED806C67E}" type="pres">
      <dgm:prSet presAssocID="{2F39EA94-A85E-4F7C-B03E-D92C23293E6E}" presName="sibTrans" presStyleCnt="0"/>
      <dgm:spPr/>
    </dgm:pt>
    <dgm:pt modelId="{FA748CBA-2D3C-443C-BDB2-04A9C77B9B22}" type="pres">
      <dgm:prSet presAssocID="{59BE1DD3-E226-4A9E-AA4B-4CD51FF0C02F}" presName="compNode" presStyleCnt="0"/>
      <dgm:spPr/>
    </dgm:pt>
    <dgm:pt modelId="{F4D618C6-A292-4203-B831-0FE05B9D2D35}" type="pres">
      <dgm:prSet presAssocID="{59BE1DD3-E226-4A9E-AA4B-4CD51FF0C02F}" presName="bgRect" presStyleLbl="bgShp" presStyleIdx="1" presStyleCnt="5" custScaleY="134022"/>
      <dgm:spPr/>
    </dgm:pt>
    <dgm:pt modelId="{643FF939-2B91-40CF-9175-DA7CF2CD0B4C}" type="pres">
      <dgm:prSet presAssocID="{59BE1DD3-E226-4A9E-AA4B-4CD51FF0C02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tecting Hand"/>
        </a:ext>
      </dgm:extLst>
    </dgm:pt>
    <dgm:pt modelId="{B099BDFE-7A7D-481C-95EC-88E47BECECA7}" type="pres">
      <dgm:prSet presAssocID="{59BE1DD3-E226-4A9E-AA4B-4CD51FF0C02F}" presName="spaceRect" presStyleCnt="0"/>
      <dgm:spPr/>
    </dgm:pt>
    <dgm:pt modelId="{CC0FAA1A-B50B-4DA9-BF7B-3C9068AC8A17}" type="pres">
      <dgm:prSet presAssocID="{59BE1DD3-E226-4A9E-AA4B-4CD51FF0C02F}" presName="parTx" presStyleLbl="revTx" presStyleIdx="2" presStyleCnt="8">
        <dgm:presLayoutVars>
          <dgm:chMax val="0"/>
          <dgm:chPref val="0"/>
        </dgm:presLayoutVars>
      </dgm:prSet>
      <dgm:spPr/>
    </dgm:pt>
    <dgm:pt modelId="{368F2564-290B-406E-8316-39856006BC8B}" type="pres">
      <dgm:prSet presAssocID="{59BE1DD3-E226-4A9E-AA4B-4CD51FF0C02F}" presName="desTx" presStyleLbl="revTx" presStyleIdx="3" presStyleCnt="8">
        <dgm:presLayoutVars/>
      </dgm:prSet>
      <dgm:spPr/>
    </dgm:pt>
    <dgm:pt modelId="{73983835-C0E3-4D46-8095-5735CB8E7238}" type="pres">
      <dgm:prSet presAssocID="{97B8AA4B-D18E-42FE-9009-A23A21047A63}" presName="sibTrans" presStyleCnt="0"/>
      <dgm:spPr/>
    </dgm:pt>
    <dgm:pt modelId="{73C6E547-9202-4AD1-ABA6-564554198A34}" type="pres">
      <dgm:prSet presAssocID="{A0F1354C-CC55-478C-AA2E-322FE91455F1}" presName="compNode" presStyleCnt="0"/>
      <dgm:spPr/>
    </dgm:pt>
    <dgm:pt modelId="{593F3873-F86E-4577-853A-21B76E72584A}" type="pres">
      <dgm:prSet presAssocID="{A0F1354C-CC55-478C-AA2E-322FE91455F1}" presName="bgRect" presStyleLbl="bgShp" presStyleIdx="2" presStyleCnt="5" custScaleY="209409"/>
      <dgm:spPr/>
    </dgm:pt>
    <dgm:pt modelId="{731240B2-8F55-411F-A866-D95AA646CFEA}" type="pres">
      <dgm:prSet presAssocID="{A0F1354C-CC55-478C-AA2E-322FE91455F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k scene"/>
        </a:ext>
      </dgm:extLst>
    </dgm:pt>
    <dgm:pt modelId="{F1E1CD24-5484-4A8B-9174-D241F78FA710}" type="pres">
      <dgm:prSet presAssocID="{A0F1354C-CC55-478C-AA2E-322FE91455F1}" presName="spaceRect" presStyleCnt="0"/>
      <dgm:spPr/>
    </dgm:pt>
    <dgm:pt modelId="{69B5F69C-3FF5-4FB5-9845-D26C4CFE05C8}" type="pres">
      <dgm:prSet presAssocID="{A0F1354C-CC55-478C-AA2E-322FE91455F1}" presName="parTx" presStyleLbl="revTx" presStyleIdx="4" presStyleCnt="8">
        <dgm:presLayoutVars>
          <dgm:chMax val="0"/>
          <dgm:chPref val="0"/>
        </dgm:presLayoutVars>
      </dgm:prSet>
      <dgm:spPr/>
    </dgm:pt>
    <dgm:pt modelId="{CA7D63FF-B9DF-49FE-96BE-3381378D7D60}" type="pres">
      <dgm:prSet presAssocID="{A0F1354C-CC55-478C-AA2E-322FE91455F1}" presName="desTx" presStyleLbl="revTx" presStyleIdx="5" presStyleCnt="8" custLinFactNeighborX="-2467" custLinFactNeighborY="3072">
        <dgm:presLayoutVars/>
      </dgm:prSet>
      <dgm:spPr/>
    </dgm:pt>
    <dgm:pt modelId="{FECA0BD0-4F9E-4486-95D3-6D711C240D90}" type="pres">
      <dgm:prSet presAssocID="{65942022-DC33-44FC-B06A-B3CA2BB200E3}" presName="sibTrans" presStyleCnt="0"/>
      <dgm:spPr/>
    </dgm:pt>
    <dgm:pt modelId="{104A62FB-2DD7-4F53-8C17-2F07B43FE23D}" type="pres">
      <dgm:prSet presAssocID="{A79461F1-6F90-49CC-BB9A-4335CFF2F28C}" presName="compNode" presStyleCnt="0"/>
      <dgm:spPr/>
    </dgm:pt>
    <dgm:pt modelId="{0939DD1D-4699-456A-BDAB-093E7B1A97D5}" type="pres">
      <dgm:prSet presAssocID="{A79461F1-6F90-49CC-BB9A-4335CFF2F28C}" presName="bgRect" presStyleLbl="bgShp" presStyleIdx="3" presStyleCnt="5"/>
      <dgm:spPr/>
    </dgm:pt>
    <dgm:pt modelId="{9F42121B-7E7A-4599-A1D1-A4021DB51274}" type="pres">
      <dgm:prSet presAssocID="{A79461F1-6F90-49CC-BB9A-4335CFF2F28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5114F253-B03C-4106-8F69-ECD0B63B1A94}" type="pres">
      <dgm:prSet presAssocID="{A79461F1-6F90-49CC-BB9A-4335CFF2F28C}" presName="spaceRect" presStyleCnt="0"/>
      <dgm:spPr/>
    </dgm:pt>
    <dgm:pt modelId="{32ECE02D-E451-4D88-8D4C-798A7A9B0CDF}" type="pres">
      <dgm:prSet presAssocID="{A79461F1-6F90-49CC-BB9A-4335CFF2F28C}" presName="parTx" presStyleLbl="revTx" presStyleIdx="6" presStyleCnt="8">
        <dgm:presLayoutVars>
          <dgm:chMax val="0"/>
          <dgm:chPref val="0"/>
        </dgm:presLayoutVars>
      </dgm:prSet>
      <dgm:spPr/>
    </dgm:pt>
    <dgm:pt modelId="{229D57A8-A4BC-4BB2-A100-0522C05AD370}" type="pres">
      <dgm:prSet presAssocID="{218D7298-5F9D-41CF-A982-B7F19E1DB268}" presName="sibTrans" presStyleCnt="0"/>
      <dgm:spPr/>
    </dgm:pt>
    <dgm:pt modelId="{7580C700-F1EF-4520-99A3-3D6F8779B88E}" type="pres">
      <dgm:prSet presAssocID="{4BC60D33-A312-4471-9CDB-85EC0859063B}" presName="compNode" presStyleCnt="0"/>
      <dgm:spPr/>
    </dgm:pt>
    <dgm:pt modelId="{DB3B194E-F798-4E21-B218-57FD51318193}" type="pres">
      <dgm:prSet presAssocID="{4BC60D33-A312-4471-9CDB-85EC0859063B}" presName="bgRect" presStyleLbl="bgShp" presStyleIdx="4" presStyleCnt="5"/>
      <dgm:spPr/>
    </dgm:pt>
    <dgm:pt modelId="{F9306E6C-947B-461B-9D1F-4019C300C388}" type="pres">
      <dgm:prSet presAssocID="{4BC60D33-A312-4471-9CDB-85EC0859063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4F7712B1-54E1-4EEE-8966-08FECA7DDFCE}" type="pres">
      <dgm:prSet presAssocID="{4BC60D33-A312-4471-9CDB-85EC0859063B}" presName="spaceRect" presStyleCnt="0"/>
      <dgm:spPr/>
    </dgm:pt>
    <dgm:pt modelId="{0A5A44CE-D339-4F03-AD2C-9B7FE1D0E31D}" type="pres">
      <dgm:prSet presAssocID="{4BC60D33-A312-4471-9CDB-85EC0859063B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2A5C6709-35D9-4DDE-A91F-918EA92A2CE2}" srcId="{4F057931-0438-4C43-B633-651EC5A37AB5}" destId="{A0F1354C-CC55-478C-AA2E-322FE91455F1}" srcOrd="2" destOrd="0" parTransId="{175B8B0B-52A3-435D-ACD9-68D2F9E25279}" sibTransId="{65942022-DC33-44FC-B06A-B3CA2BB200E3}"/>
    <dgm:cxn modelId="{2DA2B80D-49D6-4EC4-A322-355E7C50B2EA}" srcId="{4F057931-0438-4C43-B633-651EC5A37AB5}" destId="{1BA66279-1277-4DEA-BACE-602E68BDFA3A}" srcOrd="0" destOrd="0" parTransId="{7F4806C9-32F0-4CC3-94EF-22EC224AFB21}" sibTransId="{2F39EA94-A85E-4F7C-B03E-D92C23293E6E}"/>
    <dgm:cxn modelId="{35EA6E1F-6119-41E6-A88D-4782BE3FC31F}" type="presOf" srcId="{49113BF7-C7BD-46C6-AAB8-C9761768F0EF}" destId="{CA7D63FF-B9DF-49FE-96BE-3381378D7D60}" srcOrd="0" destOrd="0" presId="urn:microsoft.com/office/officeart/2018/2/layout/IconVerticalSolidList"/>
    <dgm:cxn modelId="{D6F0C620-5563-47B1-B176-C50A05B7BB42}" type="presOf" srcId="{D45F06E7-A454-4647-A6F3-A72E1025D352}" destId="{5C635055-2F4A-43F1-A0E6-A4D9572DD6C8}" srcOrd="0" destOrd="0" presId="urn:microsoft.com/office/officeart/2018/2/layout/IconVerticalSolidList"/>
    <dgm:cxn modelId="{B3712121-C956-4124-A182-2C60D576C7E9}" srcId="{4F057931-0438-4C43-B633-651EC5A37AB5}" destId="{A79461F1-6F90-49CC-BB9A-4335CFF2F28C}" srcOrd="3" destOrd="0" parTransId="{F7C05DAD-3097-49DA-9E20-D46A1FA00964}" sibTransId="{218D7298-5F9D-41CF-A982-B7F19E1DB268}"/>
    <dgm:cxn modelId="{ED121C27-A60E-4EC3-AF80-FB2BB7170402}" type="presOf" srcId="{4F057931-0438-4C43-B633-651EC5A37AB5}" destId="{9EDFE6AB-71F8-4146-BDAB-5A8BDB6DC81D}" srcOrd="0" destOrd="0" presId="urn:microsoft.com/office/officeart/2018/2/layout/IconVerticalSolidList"/>
    <dgm:cxn modelId="{3B9F7428-B253-4D1B-A2E5-0B158CFD9518}" srcId="{4F057931-0438-4C43-B633-651EC5A37AB5}" destId="{4BC60D33-A312-4471-9CDB-85EC0859063B}" srcOrd="4" destOrd="0" parTransId="{902F1FFA-22D2-47C7-911B-1AB08EBBEE37}" sibTransId="{514F9EBB-03C3-40C1-9F59-801568B8D6F9}"/>
    <dgm:cxn modelId="{FD759A3D-7B05-4C6E-8D00-F84AC7E1BFB9}" srcId="{4F057931-0438-4C43-B633-651EC5A37AB5}" destId="{59BE1DD3-E226-4A9E-AA4B-4CD51FF0C02F}" srcOrd="1" destOrd="0" parTransId="{C4364A8B-56DD-42FA-AC8B-CB82B3DAD694}" sibTransId="{97B8AA4B-D18E-42FE-9009-A23A21047A63}"/>
    <dgm:cxn modelId="{BE9DE864-0CC4-4F34-AB4A-07DCB7C30247}" srcId="{59BE1DD3-E226-4A9E-AA4B-4CD51FF0C02F}" destId="{4CE125B0-3AB6-4668-A97A-D40D64537711}" srcOrd="0" destOrd="0" parTransId="{8450D69D-7C90-4460-A9B1-779D39AD5C5A}" sibTransId="{EEA3B861-6243-4C7D-BEC9-FA292E1BFFA2}"/>
    <dgm:cxn modelId="{7669797F-1D0E-407A-BBEA-E98CBF8DDF7C}" type="presOf" srcId="{1BA66279-1277-4DEA-BACE-602E68BDFA3A}" destId="{DF3EDA4C-0592-416C-8E0C-8A635B0109EB}" srcOrd="0" destOrd="0" presId="urn:microsoft.com/office/officeart/2018/2/layout/IconVerticalSolidList"/>
    <dgm:cxn modelId="{6F324282-D1BD-4092-8D4F-5C27DDFB5C99}" type="presOf" srcId="{59BE1DD3-E226-4A9E-AA4B-4CD51FF0C02F}" destId="{CC0FAA1A-B50B-4DA9-BF7B-3C9068AC8A17}" srcOrd="0" destOrd="0" presId="urn:microsoft.com/office/officeart/2018/2/layout/IconVerticalSolidList"/>
    <dgm:cxn modelId="{DBA94E82-86A2-4706-B040-F9622EA8FEF8}" type="presOf" srcId="{A79461F1-6F90-49CC-BB9A-4335CFF2F28C}" destId="{32ECE02D-E451-4D88-8D4C-798A7A9B0CDF}" srcOrd="0" destOrd="0" presId="urn:microsoft.com/office/officeart/2018/2/layout/IconVerticalSolidList"/>
    <dgm:cxn modelId="{4BAB308D-87B0-4607-8C00-674992024601}" type="presOf" srcId="{4BC60D33-A312-4471-9CDB-85EC0859063B}" destId="{0A5A44CE-D339-4F03-AD2C-9B7FE1D0E31D}" srcOrd="0" destOrd="0" presId="urn:microsoft.com/office/officeart/2018/2/layout/IconVerticalSolidList"/>
    <dgm:cxn modelId="{1BD01597-15C2-47E2-AD28-B719A088B692}" type="presOf" srcId="{A0F1354C-CC55-478C-AA2E-322FE91455F1}" destId="{69B5F69C-3FF5-4FB5-9845-D26C4CFE05C8}" srcOrd="0" destOrd="0" presId="urn:microsoft.com/office/officeart/2018/2/layout/IconVerticalSolidList"/>
    <dgm:cxn modelId="{A969ADBC-93D2-4103-8963-FFB4E1B2F3AB}" type="presOf" srcId="{4CE125B0-3AB6-4668-A97A-D40D64537711}" destId="{368F2564-290B-406E-8316-39856006BC8B}" srcOrd="0" destOrd="0" presId="urn:microsoft.com/office/officeart/2018/2/layout/IconVerticalSolidList"/>
    <dgm:cxn modelId="{5DDFF4D2-9CD3-46C2-8617-6ED3D6679B70}" srcId="{A0F1354C-CC55-478C-AA2E-322FE91455F1}" destId="{49113BF7-C7BD-46C6-AAB8-C9761768F0EF}" srcOrd="0" destOrd="0" parTransId="{4BE59346-FFDB-42C4-93E3-E3D7E9EE8804}" sibTransId="{E49151B9-3375-48A0-A2E4-3818D2213F34}"/>
    <dgm:cxn modelId="{94DBE5E2-2FDE-48D2-9554-D355B4BD14C6}" srcId="{1BA66279-1277-4DEA-BACE-602E68BDFA3A}" destId="{D45F06E7-A454-4647-A6F3-A72E1025D352}" srcOrd="0" destOrd="0" parTransId="{CB60930D-54EA-4999-AE60-E7ABB4026F48}" sibTransId="{F421C527-DFF0-49F4-B383-7B5090E54057}"/>
    <dgm:cxn modelId="{04E4F7B0-0A7C-46BC-8A59-BBEB643B5EB4}" type="presParOf" srcId="{9EDFE6AB-71F8-4146-BDAB-5A8BDB6DC81D}" destId="{39B09FB2-B95D-4A09-BEC8-899DAE7D917C}" srcOrd="0" destOrd="0" presId="urn:microsoft.com/office/officeart/2018/2/layout/IconVerticalSolidList"/>
    <dgm:cxn modelId="{9FC35E21-0A95-4374-B1D1-D085891D25DC}" type="presParOf" srcId="{39B09FB2-B95D-4A09-BEC8-899DAE7D917C}" destId="{3EE40BF0-A77E-47CB-9BC5-E41C3F4724C6}" srcOrd="0" destOrd="0" presId="urn:microsoft.com/office/officeart/2018/2/layout/IconVerticalSolidList"/>
    <dgm:cxn modelId="{01283287-C1C2-4932-B794-0DA65C18E9FA}" type="presParOf" srcId="{39B09FB2-B95D-4A09-BEC8-899DAE7D917C}" destId="{E4ACAEFD-402C-4C1B-BFDD-385E8F7E441B}" srcOrd="1" destOrd="0" presId="urn:microsoft.com/office/officeart/2018/2/layout/IconVerticalSolidList"/>
    <dgm:cxn modelId="{D802F3FD-1ED2-4C04-93BA-FD1737C0225C}" type="presParOf" srcId="{39B09FB2-B95D-4A09-BEC8-899DAE7D917C}" destId="{A4BF7638-C40A-4A85-A61B-2F1272208D69}" srcOrd="2" destOrd="0" presId="urn:microsoft.com/office/officeart/2018/2/layout/IconVerticalSolidList"/>
    <dgm:cxn modelId="{A7CD646E-98AF-4C63-AD2A-B8F90A62843E}" type="presParOf" srcId="{39B09FB2-B95D-4A09-BEC8-899DAE7D917C}" destId="{DF3EDA4C-0592-416C-8E0C-8A635B0109EB}" srcOrd="3" destOrd="0" presId="urn:microsoft.com/office/officeart/2018/2/layout/IconVerticalSolidList"/>
    <dgm:cxn modelId="{77D5DB9D-6CD4-49C4-99BE-C7411E93AC50}" type="presParOf" srcId="{39B09FB2-B95D-4A09-BEC8-899DAE7D917C}" destId="{5C635055-2F4A-43F1-A0E6-A4D9572DD6C8}" srcOrd="4" destOrd="0" presId="urn:microsoft.com/office/officeart/2018/2/layout/IconVerticalSolidList"/>
    <dgm:cxn modelId="{29D639DF-4187-4B9F-BCCB-91A4BCDAF340}" type="presParOf" srcId="{9EDFE6AB-71F8-4146-BDAB-5A8BDB6DC81D}" destId="{9BA4870B-80D3-4C3B-A0EF-E74ED806C67E}" srcOrd="1" destOrd="0" presId="urn:microsoft.com/office/officeart/2018/2/layout/IconVerticalSolidList"/>
    <dgm:cxn modelId="{97FDFDFD-3558-44E5-A361-4AC23269950C}" type="presParOf" srcId="{9EDFE6AB-71F8-4146-BDAB-5A8BDB6DC81D}" destId="{FA748CBA-2D3C-443C-BDB2-04A9C77B9B22}" srcOrd="2" destOrd="0" presId="urn:microsoft.com/office/officeart/2018/2/layout/IconVerticalSolidList"/>
    <dgm:cxn modelId="{CC07DD82-DA8A-43FE-9451-E246945AF428}" type="presParOf" srcId="{FA748CBA-2D3C-443C-BDB2-04A9C77B9B22}" destId="{F4D618C6-A292-4203-B831-0FE05B9D2D35}" srcOrd="0" destOrd="0" presId="urn:microsoft.com/office/officeart/2018/2/layout/IconVerticalSolidList"/>
    <dgm:cxn modelId="{BF782DEF-A630-41D4-95A9-E3F281EA88FD}" type="presParOf" srcId="{FA748CBA-2D3C-443C-BDB2-04A9C77B9B22}" destId="{643FF939-2B91-40CF-9175-DA7CF2CD0B4C}" srcOrd="1" destOrd="0" presId="urn:microsoft.com/office/officeart/2018/2/layout/IconVerticalSolidList"/>
    <dgm:cxn modelId="{0299AA7F-A583-49A9-BEF1-4C4B3785410D}" type="presParOf" srcId="{FA748CBA-2D3C-443C-BDB2-04A9C77B9B22}" destId="{B099BDFE-7A7D-481C-95EC-88E47BECECA7}" srcOrd="2" destOrd="0" presId="urn:microsoft.com/office/officeart/2018/2/layout/IconVerticalSolidList"/>
    <dgm:cxn modelId="{4D39DD49-52DD-4B3B-95C2-CD730FCE1FF7}" type="presParOf" srcId="{FA748CBA-2D3C-443C-BDB2-04A9C77B9B22}" destId="{CC0FAA1A-B50B-4DA9-BF7B-3C9068AC8A17}" srcOrd="3" destOrd="0" presId="urn:microsoft.com/office/officeart/2018/2/layout/IconVerticalSolidList"/>
    <dgm:cxn modelId="{1FE0D189-045B-42BE-B515-34E2A3611E9C}" type="presParOf" srcId="{FA748CBA-2D3C-443C-BDB2-04A9C77B9B22}" destId="{368F2564-290B-406E-8316-39856006BC8B}" srcOrd="4" destOrd="0" presId="urn:microsoft.com/office/officeart/2018/2/layout/IconVerticalSolidList"/>
    <dgm:cxn modelId="{E0D34B9A-4D3D-40A1-870D-B0D5C6AB0617}" type="presParOf" srcId="{9EDFE6AB-71F8-4146-BDAB-5A8BDB6DC81D}" destId="{73983835-C0E3-4D46-8095-5735CB8E7238}" srcOrd="3" destOrd="0" presId="urn:microsoft.com/office/officeart/2018/2/layout/IconVerticalSolidList"/>
    <dgm:cxn modelId="{E0B00644-395E-4D29-8CA5-6D5998A08E09}" type="presParOf" srcId="{9EDFE6AB-71F8-4146-BDAB-5A8BDB6DC81D}" destId="{73C6E547-9202-4AD1-ABA6-564554198A34}" srcOrd="4" destOrd="0" presId="urn:microsoft.com/office/officeart/2018/2/layout/IconVerticalSolidList"/>
    <dgm:cxn modelId="{8482EB11-9319-4AD3-A479-CD62EE46924E}" type="presParOf" srcId="{73C6E547-9202-4AD1-ABA6-564554198A34}" destId="{593F3873-F86E-4577-853A-21B76E72584A}" srcOrd="0" destOrd="0" presId="urn:microsoft.com/office/officeart/2018/2/layout/IconVerticalSolidList"/>
    <dgm:cxn modelId="{31DA989C-D622-41AE-86BA-EC6987494096}" type="presParOf" srcId="{73C6E547-9202-4AD1-ABA6-564554198A34}" destId="{731240B2-8F55-411F-A866-D95AA646CFEA}" srcOrd="1" destOrd="0" presId="urn:microsoft.com/office/officeart/2018/2/layout/IconVerticalSolidList"/>
    <dgm:cxn modelId="{7D8D2444-DC81-46BC-999C-A90EB6E5F2A3}" type="presParOf" srcId="{73C6E547-9202-4AD1-ABA6-564554198A34}" destId="{F1E1CD24-5484-4A8B-9174-D241F78FA710}" srcOrd="2" destOrd="0" presId="urn:microsoft.com/office/officeart/2018/2/layout/IconVerticalSolidList"/>
    <dgm:cxn modelId="{FC9F2742-AEE8-44DC-8E5D-341066306B3D}" type="presParOf" srcId="{73C6E547-9202-4AD1-ABA6-564554198A34}" destId="{69B5F69C-3FF5-4FB5-9845-D26C4CFE05C8}" srcOrd="3" destOrd="0" presId="urn:microsoft.com/office/officeart/2018/2/layout/IconVerticalSolidList"/>
    <dgm:cxn modelId="{FDB91A60-1F22-4446-88CA-9EC51B1A57B1}" type="presParOf" srcId="{73C6E547-9202-4AD1-ABA6-564554198A34}" destId="{CA7D63FF-B9DF-49FE-96BE-3381378D7D60}" srcOrd="4" destOrd="0" presId="urn:microsoft.com/office/officeart/2018/2/layout/IconVerticalSolidList"/>
    <dgm:cxn modelId="{6F42AC68-327B-45F4-A7FC-DC254D9EF824}" type="presParOf" srcId="{9EDFE6AB-71F8-4146-BDAB-5A8BDB6DC81D}" destId="{FECA0BD0-4F9E-4486-95D3-6D711C240D90}" srcOrd="5" destOrd="0" presId="urn:microsoft.com/office/officeart/2018/2/layout/IconVerticalSolidList"/>
    <dgm:cxn modelId="{53D7B1C5-7768-4C78-958C-6D461A1A521B}" type="presParOf" srcId="{9EDFE6AB-71F8-4146-BDAB-5A8BDB6DC81D}" destId="{104A62FB-2DD7-4F53-8C17-2F07B43FE23D}" srcOrd="6" destOrd="0" presId="urn:microsoft.com/office/officeart/2018/2/layout/IconVerticalSolidList"/>
    <dgm:cxn modelId="{9CA5613E-D582-49BF-A364-BDB77667CBDE}" type="presParOf" srcId="{104A62FB-2DD7-4F53-8C17-2F07B43FE23D}" destId="{0939DD1D-4699-456A-BDAB-093E7B1A97D5}" srcOrd="0" destOrd="0" presId="urn:microsoft.com/office/officeart/2018/2/layout/IconVerticalSolidList"/>
    <dgm:cxn modelId="{B49A6029-6A42-496F-A2E9-41A4A8917570}" type="presParOf" srcId="{104A62FB-2DD7-4F53-8C17-2F07B43FE23D}" destId="{9F42121B-7E7A-4599-A1D1-A4021DB51274}" srcOrd="1" destOrd="0" presId="urn:microsoft.com/office/officeart/2018/2/layout/IconVerticalSolidList"/>
    <dgm:cxn modelId="{A8176868-ECD8-47E4-B9DC-5D413DC15AB0}" type="presParOf" srcId="{104A62FB-2DD7-4F53-8C17-2F07B43FE23D}" destId="{5114F253-B03C-4106-8F69-ECD0B63B1A94}" srcOrd="2" destOrd="0" presId="urn:microsoft.com/office/officeart/2018/2/layout/IconVerticalSolidList"/>
    <dgm:cxn modelId="{37DEFFE1-92C5-4EC6-A44F-B504140903CB}" type="presParOf" srcId="{104A62FB-2DD7-4F53-8C17-2F07B43FE23D}" destId="{32ECE02D-E451-4D88-8D4C-798A7A9B0CDF}" srcOrd="3" destOrd="0" presId="urn:microsoft.com/office/officeart/2018/2/layout/IconVerticalSolidList"/>
    <dgm:cxn modelId="{FFB0E0E5-6A82-4A9C-B92E-770F04FA5069}" type="presParOf" srcId="{9EDFE6AB-71F8-4146-BDAB-5A8BDB6DC81D}" destId="{229D57A8-A4BC-4BB2-A100-0522C05AD370}" srcOrd="7" destOrd="0" presId="urn:microsoft.com/office/officeart/2018/2/layout/IconVerticalSolidList"/>
    <dgm:cxn modelId="{9262B9CC-4852-4CEF-B881-53414D5FA7DF}" type="presParOf" srcId="{9EDFE6AB-71F8-4146-BDAB-5A8BDB6DC81D}" destId="{7580C700-F1EF-4520-99A3-3D6F8779B88E}" srcOrd="8" destOrd="0" presId="urn:microsoft.com/office/officeart/2018/2/layout/IconVerticalSolidList"/>
    <dgm:cxn modelId="{00BE07F2-4635-41A8-B9ED-5368D67A8676}" type="presParOf" srcId="{7580C700-F1EF-4520-99A3-3D6F8779B88E}" destId="{DB3B194E-F798-4E21-B218-57FD51318193}" srcOrd="0" destOrd="0" presId="urn:microsoft.com/office/officeart/2018/2/layout/IconVerticalSolidList"/>
    <dgm:cxn modelId="{3B620911-050D-4598-B4A6-5714838E9945}" type="presParOf" srcId="{7580C700-F1EF-4520-99A3-3D6F8779B88E}" destId="{F9306E6C-947B-461B-9D1F-4019C300C388}" srcOrd="1" destOrd="0" presId="urn:microsoft.com/office/officeart/2018/2/layout/IconVerticalSolidList"/>
    <dgm:cxn modelId="{3E86DE8D-B578-41BC-9262-09C06CBC1B0D}" type="presParOf" srcId="{7580C700-F1EF-4520-99A3-3D6F8779B88E}" destId="{4F7712B1-54E1-4EEE-8966-08FECA7DDFCE}" srcOrd="2" destOrd="0" presId="urn:microsoft.com/office/officeart/2018/2/layout/IconVerticalSolidList"/>
    <dgm:cxn modelId="{870CA8C0-0F10-4E98-917C-C3B21E529DC9}" type="presParOf" srcId="{7580C700-F1EF-4520-99A3-3D6F8779B88E}" destId="{0A5A44CE-D339-4F03-AD2C-9B7FE1D0E31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B63436-C6C7-4535-83AD-D238193A9E92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B011AB-9FE8-4C84-8741-1B1F7B3528A9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1" dirty="0"/>
            <a:t>Thank You for Joining Us!</a:t>
          </a:r>
          <a:endParaRPr lang="en-US" sz="1800" dirty="0"/>
        </a:p>
      </dgm:t>
    </dgm:pt>
    <dgm:pt modelId="{5B6D3765-1604-4BE9-BF80-10652AE6065A}" type="parTrans" cxnId="{90CC27B6-78D0-4A8F-B40C-0A2D0B850B03}">
      <dgm:prSet/>
      <dgm:spPr/>
      <dgm:t>
        <a:bodyPr/>
        <a:lstStyle/>
        <a:p>
          <a:endParaRPr lang="en-US"/>
        </a:p>
      </dgm:t>
    </dgm:pt>
    <dgm:pt modelId="{5667E344-9C40-498A-B456-E4858D8EFDEA}" type="sibTrans" cxnId="{90CC27B6-78D0-4A8F-B40C-0A2D0B850B03}">
      <dgm:prSet/>
      <dgm:spPr/>
      <dgm:t>
        <a:bodyPr/>
        <a:lstStyle/>
        <a:p>
          <a:endParaRPr lang="en-US"/>
        </a:p>
      </dgm:t>
    </dgm:pt>
    <dgm:pt modelId="{713D9C5F-0D2F-43F2-BF6E-4A0B06E97A2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1" i="1" dirty="0"/>
            <a:t>Questions and Comments</a:t>
          </a:r>
          <a:endParaRPr lang="en-US" sz="1800" dirty="0"/>
        </a:p>
      </dgm:t>
    </dgm:pt>
    <dgm:pt modelId="{A7084B87-F809-4148-974C-66CC77C79C77}" type="parTrans" cxnId="{DCFFF64D-8A0B-4087-B12D-2C7E798935A4}">
      <dgm:prSet/>
      <dgm:spPr/>
      <dgm:t>
        <a:bodyPr/>
        <a:lstStyle/>
        <a:p>
          <a:endParaRPr lang="en-US"/>
        </a:p>
      </dgm:t>
    </dgm:pt>
    <dgm:pt modelId="{840DBA53-CA02-4C75-BA1F-AC1F11943D4B}" type="sibTrans" cxnId="{DCFFF64D-8A0B-4087-B12D-2C7E798935A4}">
      <dgm:prSet/>
      <dgm:spPr/>
      <dgm:t>
        <a:bodyPr/>
        <a:lstStyle/>
        <a:p>
          <a:endParaRPr lang="en-US"/>
        </a:p>
      </dgm:t>
    </dgm:pt>
    <dgm:pt modelId="{AEA99C50-A0E4-4EE0-A3DA-9B300BFF547F}" type="pres">
      <dgm:prSet presAssocID="{7BB63436-C6C7-4535-83AD-D238193A9E92}" presName="root" presStyleCnt="0">
        <dgm:presLayoutVars>
          <dgm:dir/>
          <dgm:resizeHandles val="exact"/>
        </dgm:presLayoutVars>
      </dgm:prSet>
      <dgm:spPr/>
    </dgm:pt>
    <dgm:pt modelId="{AE7B43C3-B9F9-4419-81BD-F629A9261CC4}" type="pres">
      <dgm:prSet presAssocID="{B4B011AB-9FE8-4C84-8741-1B1F7B3528A9}" presName="compNode" presStyleCnt="0"/>
      <dgm:spPr/>
    </dgm:pt>
    <dgm:pt modelId="{8EF3B10D-2492-4380-9DEB-F5EEDE8BA6DC}" type="pres">
      <dgm:prSet presAssocID="{B4B011AB-9FE8-4C84-8741-1B1F7B3528A9}" presName="iconBgRect" presStyleLbl="bgShp" presStyleIdx="0" presStyleCnt="2"/>
      <dgm:spPr/>
    </dgm:pt>
    <dgm:pt modelId="{6443707B-17D5-4FF7-849A-FA727F3D49AC}" type="pres">
      <dgm:prSet presAssocID="{B4B011AB-9FE8-4C84-8741-1B1F7B3528A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7D1549E6-679F-4F79-85BD-CE4ABB0766B3}" type="pres">
      <dgm:prSet presAssocID="{B4B011AB-9FE8-4C84-8741-1B1F7B3528A9}" presName="spaceRect" presStyleCnt="0"/>
      <dgm:spPr/>
    </dgm:pt>
    <dgm:pt modelId="{7D01CC51-653C-4EDE-A283-2EFF2C61D25A}" type="pres">
      <dgm:prSet presAssocID="{B4B011AB-9FE8-4C84-8741-1B1F7B3528A9}" presName="textRect" presStyleLbl="revTx" presStyleIdx="0" presStyleCnt="2">
        <dgm:presLayoutVars>
          <dgm:chMax val="1"/>
          <dgm:chPref val="1"/>
        </dgm:presLayoutVars>
      </dgm:prSet>
      <dgm:spPr/>
    </dgm:pt>
    <dgm:pt modelId="{3E4F1B19-91A3-4B73-95C8-1572B8C52A69}" type="pres">
      <dgm:prSet presAssocID="{5667E344-9C40-498A-B456-E4858D8EFDEA}" presName="sibTrans" presStyleCnt="0"/>
      <dgm:spPr/>
    </dgm:pt>
    <dgm:pt modelId="{FEC8C298-70EC-41FA-A78C-225EBAEAFFE7}" type="pres">
      <dgm:prSet presAssocID="{713D9C5F-0D2F-43F2-BF6E-4A0B06E97A2F}" presName="compNode" presStyleCnt="0"/>
      <dgm:spPr/>
    </dgm:pt>
    <dgm:pt modelId="{6ADADC94-43B6-4AE9-B1DC-ACE6639EE6FE}" type="pres">
      <dgm:prSet presAssocID="{713D9C5F-0D2F-43F2-BF6E-4A0B06E97A2F}" presName="iconBgRect" presStyleLbl="bgShp" presStyleIdx="1" presStyleCnt="2"/>
      <dgm:spPr/>
    </dgm:pt>
    <dgm:pt modelId="{5BA4848B-679A-42FE-BCEF-75B8BD5E5707}" type="pres">
      <dgm:prSet presAssocID="{713D9C5F-0D2F-43F2-BF6E-4A0B06E97A2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20E57A74-B5BC-48B5-A74F-90EDDE6E890A}" type="pres">
      <dgm:prSet presAssocID="{713D9C5F-0D2F-43F2-BF6E-4A0B06E97A2F}" presName="spaceRect" presStyleCnt="0"/>
      <dgm:spPr/>
    </dgm:pt>
    <dgm:pt modelId="{CB578566-15D4-42C7-B2F3-15B9E6C2ADE0}" type="pres">
      <dgm:prSet presAssocID="{713D9C5F-0D2F-43F2-BF6E-4A0B06E97A2F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2C18370C-AF8E-4330-B833-188F9387C919}" type="presOf" srcId="{7BB63436-C6C7-4535-83AD-D238193A9E92}" destId="{AEA99C50-A0E4-4EE0-A3DA-9B300BFF547F}" srcOrd="0" destOrd="0" presId="urn:microsoft.com/office/officeart/2018/5/layout/IconCircleLabelList"/>
    <dgm:cxn modelId="{FCC9CC4B-4C11-4DBE-B3FD-3CB2D2641AF9}" type="presOf" srcId="{B4B011AB-9FE8-4C84-8741-1B1F7B3528A9}" destId="{7D01CC51-653C-4EDE-A283-2EFF2C61D25A}" srcOrd="0" destOrd="0" presId="urn:microsoft.com/office/officeart/2018/5/layout/IconCircleLabelList"/>
    <dgm:cxn modelId="{DCFFF64D-8A0B-4087-B12D-2C7E798935A4}" srcId="{7BB63436-C6C7-4535-83AD-D238193A9E92}" destId="{713D9C5F-0D2F-43F2-BF6E-4A0B06E97A2F}" srcOrd="1" destOrd="0" parTransId="{A7084B87-F809-4148-974C-66CC77C79C77}" sibTransId="{840DBA53-CA02-4C75-BA1F-AC1F11943D4B}"/>
    <dgm:cxn modelId="{90CC27B6-78D0-4A8F-B40C-0A2D0B850B03}" srcId="{7BB63436-C6C7-4535-83AD-D238193A9E92}" destId="{B4B011AB-9FE8-4C84-8741-1B1F7B3528A9}" srcOrd="0" destOrd="0" parTransId="{5B6D3765-1604-4BE9-BF80-10652AE6065A}" sibTransId="{5667E344-9C40-498A-B456-E4858D8EFDEA}"/>
    <dgm:cxn modelId="{B43C46F8-63B0-4818-BC8F-8E0B41AA4E6C}" type="presOf" srcId="{713D9C5F-0D2F-43F2-BF6E-4A0B06E97A2F}" destId="{CB578566-15D4-42C7-B2F3-15B9E6C2ADE0}" srcOrd="0" destOrd="0" presId="urn:microsoft.com/office/officeart/2018/5/layout/IconCircleLabelList"/>
    <dgm:cxn modelId="{E0E9A1C9-04FF-49DD-BBDA-8434E0EEDE32}" type="presParOf" srcId="{AEA99C50-A0E4-4EE0-A3DA-9B300BFF547F}" destId="{AE7B43C3-B9F9-4419-81BD-F629A9261CC4}" srcOrd="0" destOrd="0" presId="urn:microsoft.com/office/officeart/2018/5/layout/IconCircleLabelList"/>
    <dgm:cxn modelId="{31436C0A-335D-492B-A600-9B858E08F7E7}" type="presParOf" srcId="{AE7B43C3-B9F9-4419-81BD-F629A9261CC4}" destId="{8EF3B10D-2492-4380-9DEB-F5EEDE8BA6DC}" srcOrd="0" destOrd="0" presId="urn:microsoft.com/office/officeart/2018/5/layout/IconCircleLabelList"/>
    <dgm:cxn modelId="{63CC258B-6420-4CC1-97DC-BCA73A958F2A}" type="presParOf" srcId="{AE7B43C3-B9F9-4419-81BD-F629A9261CC4}" destId="{6443707B-17D5-4FF7-849A-FA727F3D49AC}" srcOrd="1" destOrd="0" presId="urn:microsoft.com/office/officeart/2018/5/layout/IconCircleLabelList"/>
    <dgm:cxn modelId="{FACC0C60-134A-4538-97D5-F3E6456C62E1}" type="presParOf" srcId="{AE7B43C3-B9F9-4419-81BD-F629A9261CC4}" destId="{7D1549E6-679F-4F79-85BD-CE4ABB0766B3}" srcOrd="2" destOrd="0" presId="urn:microsoft.com/office/officeart/2018/5/layout/IconCircleLabelList"/>
    <dgm:cxn modelId="{51B11CC6-6E8B-4E9E-B30B-E0FE8787C325}" type="presParOf" srcId="{AE7B43C3-B9F9-4419-81BD-F629A9261CC4}" destId="{7D01CC51-653C-4EDE-A283-2EFF2C61D25A}" srcOrd="3" destOrd="0" presId="urn:microsoft.com/office/officeart/2018/5/layout/IconCircleLabelList"/>
    <dgm:cxn modelId="{E5D99AE6-8C15-4292-B3EE-C89F07EB7956}" type="presParOf" srcId="{AEA99C50-A0E4-4EE0-A3DA-9B300BFF547F}" destId="{3E4F1B19-91A3-4B73-95C8-1572B8C52A69}" srcOrd="1" destOrd="0" presId="urn:microsoft.com/office/officeart/2018/5/layout/IconCircleLabelList"/>
    <dgm:cxn modelId="{A7489A43-B8C9-416E-8023-936321F38939}" type="presParOf" srcId="{AEA99C50-A0E4-4EE0-A3DA-9B300BFF547F}" destId="{FEC8C298-70EC-41FA-A78C-225EBAEAFFE7}" srcOrd="2" destOrd="0" presId="urn:microsoft.com/office/officeart/2018/5/layout/IconCircleLabelList"/>
    <dgm:cxn modelId="{6159904B-F917-4897-9903-FF6139756669}" type="presParOf" srcId="{FEC8C298-70EC-41FA-A78C-225EBAEAFFE7}" destId="{6ADADC94-43B6-4AE9-B1DC-ACE6639EE6FE}" srcOrd="0" destOrd="0" presId="urn:microsoft.com/office/officeart/2018/5/layout/IconCircleLabelList"/>
    <dgm:cxn modelId="{2C8E18A4-F313-4B0C-B035-D66C38DCD686}" type="presParOf" srcId="{FEC8C298-70EC-41FA-A78C-225EBAEAFFE7}" destId="{5BA4848B-679A-42FE-BCEF-75B8BD5E5707}" srcOrd="1" destOrd="0" presId="urn:microsoft.com/office/officeart/2018/5/layout/IconCircleLabelList"/>
    <dgm:cxn modelId="{1EDC7F2D-6DC7-4783-8DF3-F817F0F34F98}" type="presParOf" srcId="{FEC8C298-70EC-41FA-A78C-225EBAEAFFE7}" destId="{20E57A74-B5BC-48B5-A74F-90EDDE6E890A}" srcOrd="2" destOrd="0" presId="urn:microsoft.com/office/officeart/2018/5/layout/IconCircleLabelList"/>
    <dgm:cxn modelId="{E7917BC1-91A0-426F-8130-A9EE7410ECC8}" type="presParOf" srcId="{FEC8C298-70EC-41FA-A78C-225EBAEAFFE7}" destId="{CB578566-15D4-42C7-B2F3-15B9E6C2ADE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F5F14C-495D-4696-919E-25E8F5BEBF99}">
      <dsp:nvSpPr>
        <dsp:cNvPr id="0" name=""/>
        <dsp:cNvSpPr/>
      </dsp:nvSpPr>
      <dsp:spPr>
        <a:xfrm rot="5400000">
          <a:off x="2527276" y="-925694"/>
          <a:ext cx="672733" cy="2695193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i="0" kern="1200"/>
            <a:t>President</a:t>
          </a:r>
          <a:endParaRPr lang="en-US" sz="2200" kern="1200"/>
        </a:p>
      </dsp:txBody>
      <dsp:txXfrm rot="-5400000">
        <a:off x="1516046" y="118376"/>
        <a:ext cx="2662353" cy="607053"/>
      </dsp:txXfrm>
    </dsp:sp>
    <dsp:sp modelId="{F1A5D32D-7BB0-437F-A09F-A97DD53DB68F}">
      <dsp:nvSpPr>
        <dsp:cNvPr id="0" name=""/>
        <dsp:cNvSpPr/>
      </dsp:nvSpPr>
      <dsp:spPr>
        <a:xfrm>
          <a:off x="0" y="1444"/>
          <a:ext cx="1516046" cy="84091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Stephanie Lanier</a:t>
          </a:r>
          <a:endParaRPr lang="en-US" sz="1900" kern="1200"/>
        </a:p>
      </dsp:txBody>
      <dsp:txXfrm>
        <a:off x="41050" y="42494"/>
        <a:ext cx="1433946" cy="758816"/>
      </dsp:txXfrm>
    </dsp:sp>
    <dsp:sp modelId="{D37B8C0E-A842-467A-B7A2-3D6863313258}">
      <dsp:nvSpPr>
        <dsp:cNvPr id="0" name=""/>
        <dsp:cNvSpPr/>
      </dsp:nvSpPr>
      <dsp:spPr>
        <a:xfrm rot="5400000">
          <a:off x="2527276" y="-42731"/>
          <a:ext cx="672733" cy="2695193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i="0" kern="1200"/>
            <a:t>Vice President</a:t>
          </a:r>
          <a:endParaRPr lang="en-US" sz="2200" kern="1200"/>
        </a:p>
      </dsp:txBody>
      <dsp:txXfrm rot="-5400000">
        <a:off x="1516046" y="1001339"/>
        <a:ext cx="2662353" cy="607053"/>
      </dsp:txXfrm>
    </dsp:sp>
    <dsp:sp modelId="{285CB1E0-54B9-4E42-A8A5-6ABEDC35563C}">
      <dsp:nvSpPr>
        <dsp:cNvPr id="0" name=""/>
        <dsp:cNvSpPr/>
      </dsp:nvSpPr>
      <dsp:spPr>
        <a:xfrm>
          <a:off x="0" y="884407"/>
          <a:ext cx="1516046" cy="84091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Sally King</a:t>
          </a:r>
          <a:endParaRPr lang="en-US" sz="1900" kern="1200"/>
        </a:p>
      </dsp:txBody>
      <dsp:txXfrm>
        <a:off x="41050" y="925457"/>
        <a:ext cx="1433946" cy="758816"/>
      </dsp:txXfrm>
    </dsp:sp>
    <dsp:sp modelId="{209968FF-5E81-4356-A604-127DFF8CF493}">
      <dsp:nvSpPr>
        <dsp:cNvPr id="0" name=""/>
        <dsp:cNvSpPr/>
      </dsp:nvSpPr>
      <dsp:spPr>
        <a:xfrm rot="5400000">
          <a:off x="2527276" y="840231"/>
          <a:ext cx="672733" cy="2695193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i="0" kern="1200"/>
            <a:t>Treasurer </a:t>
          </a:r>
          <a:endParaRPr lang="en-US" sz="2200" kern="1200"/>
        </a:p>
      </dsp:txBody>
      <dsp:txXfrm rot="-5400000">
        <a:off x="1516046" y="1884301"/>
        <a:ext cx="2662353" cy="607053"/>
      </dsp:txXfrm>
    </dsp:sp>
    <dsp:sp modelId="{D647712F-A2D0-4159-83C5-D5955366232E}">
      <dsp:nvSpPr>
        <dsp:cNvPr id="0" name=""/>
        <dsp:cNvSpPr/>
      </dsp:nvSpPr>
      <dsp:spPr>
        <a:xfrm>
          <a:off x="0" y="1767369"/>
          <a:ext cx="1516046" cy="84091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Kristie Linder</a:t>
          </a:r>
          <a:endParaRPr lang="en-US" sz="1900" kern="1200"/>
        </a:p>
      </dsp:txBody>
      <dsp:txXfrm>
        <a:off x="41050" y="1808419"/>
        <a:ext cx="1433946" cy="758816"/>
      </dsp:txXfrm>
    </dsp:sp>
    <dsp:sp modelId="{A58AFDD9-9C12-45BE-A461-80263B5B8B88}">
      <dsp:nvSpPr>
        <dsp:cNvPr id="0" name=""/>
        <dsp:cNvSpPr/>
      </dsp:nvSpPr>
      <dsp:spPr>
        <a:xfrm rot="5400000">
          <a:off x="2527276" y="1723194"/>
          <a:ext cx="672733" cy="2695193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i="0" kern="1200"/>
            <a:t>ARC Committee</a:t>
          </a:r>
          <a:endParaRPr lang="en-US" sz="2200" kern="1200"/>
        </a:p>
      </dsp:txBody>
      <dsp:txXfrm rot="-5400000">
        <a:off x="1516046" y="2767264"/>
        <a:ext cx="2662353" cy="607053"/>
      </dsp:txXfrm>
    </dsp:sp>
    <dsp:sp modelId="{F52BD640-DCBD-4D1B-B508-8BD7ABC8CF8E}">
      <dsp:nvSpPr>
        <dsp:cNvPr id="0" name=""/>
        <dsp:cNvSpPr/>
      </dsp:nvSpPr>
      <dsp:spPr>
        <a:xfrm>
          <a:off x="0" y="2650332"/>
          <a:ext cx="1516046" cy="84091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Chris Allard</a:t>
          </a:r>
          <a:endParaRPr lang="en-US" sz="1900" kern="1200"/>
        </a:p>
      </dsp:txBody>
      <dsp:txXfrm>
        <a:off x="41050" y="2691382"/>
        <a:ext cx="1433946" cy="758816"/>
      </dsp:txXfrm>
    </dsp:sp>
    <dsp:sp modelId="{64DD4544-D6B0-4941-B892-D5271A92DF99}">
      <dsp:nvSpPr>
        <dsp:cNvPr id="0" name=""/>
        <dsp:cNvSpPr/>
      </dsp:nvSpPr>
      <dsp:spPr>
        <a:xfrm rot="5400000">
          <a:off x="2527276" y="2606156"/>
          <a:ext cx="672733" cy="2695193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i="0" kern="1200"/>
            <a:t>ARC Committee</a:t>
          </a:r>
          <a:endParaRPr lang="en-US" sz="2200" kern="1200"/>
        </a:p>
      </dsp:txBody>
      <dsp:txXfrm rot="-5400000">
        <a:off x="1516046" y="3650226"/>
        <a:ext cx="2662353" cy="607053"/>
      </dsp:txXfrm>
    </dsp:sp>
    <dsp:sp modelId="{96E1EA57-169E-4F9F-9EED-D95AE208D2DA}">
      <dsp:nvSpPr>
        <dsp:cNvPr id="0" name=""/>
        <dsp:cNvSpPr/>
      </dsp:nvSpPr>
      <dsp:spPr>
        <a:xfrm>
          <a:off x="0" y="3533295"/>
          <a:ext cx="1516046" cy="84091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Subhas Rai</a:t>
          </a:r>
          <a:endParaRPr lang="en-US" sz="1900" kern="1200"/>
        </a:p>
      </dsp:txBody>
      <dsp:txXfrm>
        <a:off x="41050" y="3574345"/>
        <a:ext cx="1433946" cy="758816"/>
      </dsp:txXfrm>
    </dsp:sp>
    <dsp:sp modelId="{5BBACD7D-4E04-41B1-A42D-F7BC8A3A6C17}">
      <dsp:nvSpPr>
        <dsp:cNvPr id="0" name=""/>
        <dsp:cNvSpPr/>
      </dsp:nvSpPr>
      <dsp:spPr>
        <a:xfrm rot="5400000">
          <a:off x="2527276" y="3489119"/>
          <a:ext cx="672733" cy="2695193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i="0" kern="1200"/>
            <a:t>ARC Committee</a:t>
          </a:r>
          <a:endParaRPr lang="en-US" sz="2200" kern="1200"/>
        </a:p>
      </dsp:txBody>
      <dsp:txXfrm rot="-5400000">
        <a:off x="1516046" y="4533189"/>
        <a:ext cx="2662353" cy="607053"/>
      </dsp:txXfrm>
    </dsp:sp>
    <dsp:sp modelId="{A5F01721-E571-40E6-BB4D-18642004D715}">
      <dsp:nvSpPr>
        <dsp:cNvPr id="0" name=""/>
        <dsp:cNvSpPr/>
      </dsp:nvSpPr>
      <dsp:spPr>
        <a:xfrm>
          <a:off x="0" y="4416257"/>
          <a:ext cx="1516046" cy="84091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Matthew Boyle</a:t>
          </a:r>
          <a:endParaRPr lang="en-US" sz="1900" kern="1200"/>
        </a:p>
      </dsp:txBody>
      <dsp:txXfrm>
        <a:off x="41050" y="4457307"/>
        <a:ext cx="1433946" cy="7588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DDBC5-F1A9-48F1-972E-985FBE92A3F2}">
      <dsp:nvSpPr>
        <dsp:cNvPr id="0" name=""/>
        <dsp:cNvSpPr/>
      </dsp:nvSpPr>
      <dsp:spPr>
        <a:xfrm>
          <a:off x="0" y="0"/>
          <a:ext cx="8171528" cy="5664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037A04-DAA2-458D-93D7-003A77D13B02}">
      <dsp:nvSpPr>
        <dsp:cNvPr id="0" name=""/>
        <dsp:cNvSpPr/>
      </dsp:nvSpPr>
      <dsp:spPr>
        <a:xfrm>
          <a:off x="171364" y="130120"/>
          <a:ext cx="311571" cy="3115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4C2636-96C1-4999-8D8E-8452B8A56DCB}">
      <dsp:nvSpPr>
        <dsp:cNvPr id="0" name=""/>
        <dsp:cNvSpPr/>
      </dsp:nvSpPr>
      <dsp:spPr>
        <a:xfrm>
          <a:off x="654299" y="2659"/>
          <a:ext cx="3677187" cy="566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54" tIns="59954" rIns="59954" bIns="59954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Pool Resurfacing Project</a:t>
          </a:r>
        </a:p>
      </dsp:txBody>
      <dsp:txXfrm>
        <a:off x="654299" y="2659"/>
        <a:ext cx="3677187" cy="566492"/>
      </dsp:txXfrm>
    </dsp:sp>
    <dsp:sp modelId="{21C201BE-6F7C-4D22-91B6-B10BBC487D51}">
      <dsp:nvSpPr>
        <dsp:cNvPr id="0" name=""/>
        <dsp:cNvSpPr/>
      </dsp:nvSpPr>
      <dsp:spPr>
        <a:xfrm>
          <a:off x="4331486" y="2659"/>
          <a:ext cx="3840041" cy="566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54" tIns="59954" rIns="59954" bIns="59954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331486" y="2659"/>
        <a:ext cx="3840041" cy="566492"/>
      </dsp:txXfrm>
    </dsp:sp>
    <dsp:sp modelId="{2D2293E3-0407-4BDF-89CD-D64ED8900BCE}">
      <dsp:nvSpPr>
        <dsp:cNvPr id="0" name=""/>
        <dsp:cNvSpPr/>
      </dsp:nvSpPr>
      <dsp:spPr>
        <a:xfrm>
          <a:off x="0" y="710775"/>
          <a:ext cx="8171528" cy="5664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E127FF-4D60-4059-B3EE-07A4E5D81361}">
      <dsp:nvSpPr>
        <dsp:cNvPr id="0" name=""/>
        <dsp:cNvSpPr/>
      </dsp:nvSpPr>
      <dsp:spPr>
        <a:xfrm>
          <a:off x="171364" y="838236"/>
          <a:ext cx="311571" cy="3115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DC529-99B5-4DF5-9FCE-1D9A091ADC5B}">
      <dsp:nvSpPr>
        <dsp:cNvPr id="0" name=""/>
        <dsp:cNvSpPr/>
      </dsp:nvSpPr>
      <dsp:spPr>
        <a:xfrm>
          <a:off x="654299" y="710775"/>
          <a:ext cx="3677187" cy="566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54" tIns="59954" rIns="59954" bIns="59954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Covenant Adherence</a:t>
          </a:r>
        </a:p>
      </dsp:txBody>
      <dsp:txXfrm>
        <a:off x="654299" y="710775"/>
        <a:ext cx="3677187" cy="566492"/>
      </dsp:txXfrm>
    </dsp:sp>
    <dsp:sp modelId="{48F5BA60-9E17-4156-B6C9-031272D08742}">
      <dsp:nvSpPr>
        <dsp:cNvPr id="0" name=""/>
        <dsp:cNvSpPr/>
      </dsp:nvSpPr>
      <dsp:spPr>
        <a:xfrm>
          <a:off x="4331486" y="710775"/>
          <a:ext cx="3840041" cy="566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54" tIns="59954" rIns="59954" bIns="59954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Street Parking Complaints</a:t>
          </a:r>
        </a:p>
      </dsp:txBody>
      <dsp:txXfrm>
        <a:off x="4331486" y="710775"/>
        <a:ext cx="3840041" cy="566492"/>
      </dsp:txXfrm>
    </dsp:sp>
    <dsp:sp modelId="{756BA602-8652-446E-95EE-7D56C021E202}">
      <dsp:nvSpPr>
        <dsp:cNvPr id="0" name=""/>
        <dsp:cNvSpPr/>
      </dsp:nvSpPr>
      <dsp:spPr>
        <a:xfrm>
          <a:off x="0" y="1418892"/>
          <a:ext cx="8171528" cy="5664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23174C-A1B8-4A9B-B7EB-3CE7E9AA5E81}">
      <dsp:nvSpPr>
        <dsp:cNvPr id="0" name=""/>
        <dsp:cNvSpPr/>
      </dsp:nvSpPr>
      <dsp:spPr>
        <a:xfrm>
          <a:off x="171364" y="1546352"/>
          <a:ext cx="311571" cy="3115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178C04-AEAD-46ED-99BE-2531AEAB21B5}">
      <dsp:nvSpPr>
        <dsp:cNvPr id="0" name=""/>
        <dsp:cNvSpPr/>
      </dsp:nvSpPr>
      <dsp:spPr>
        <a:xfrm>
          <a:off x="654299" y="1418892"/>
          <a:ext cx="7517228" cy="566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54" tIns="59954" rIns="59954" bIns="59954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Outstanding HOA Dues</a:t>
          </a:r>
        </a:p>
      </dsp:txBody>
      <dsp:txXfrm>
        <a:off x="654299" y="1418892"/>
        <a:ext cx="7517228" cy="566492"/>
      </dsp:txXfrm>
    </dsp:sp>
    <dsp:sp modelId="{734DFE45-8396-458B-ACD3-98881EBD7126}">
      <dsp:nvSpPr>
        <dsp:cNvPr id="0" name=""/>
        <dsp:cNvSpPr/>
      </dsp:nvSpPr>
      <dsp:spPr>
        <a:xfrm>
          <a:off x="0" y="2127008"/>
          <a:ext cx="8171528" cy="5664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0781BA-841D-41EE-A36E-62510B54F700}">
      <dsp:nvSpPr>
        <dsp:cNvPr id="0" name=""/>
        <dsp:cNvSpPr/>
      </dsp:nvSpPr>
      <dsp:spPr>
        <a:xfrm>
          <a:off x="171364" y="2254469"/>
          <a:ext cx="311571" cy="3115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151171-37DB-4EA0-88AE-71839C220936}">
      <dsp:nvSpPr>
        <dsp:cNvPr id="0" name=""/>
        <dsp:cNvSpPr/>
      </dsp:nvSpPr>
      <dsp:spPr>
        <a:xfrm>
          <a:off x="654299" y="2127008"/>
          <a:ext cx="3677187" cy="566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54" tIns="59954" rIns="59954" bIns="59954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Pool Management Company Standards</a:t>
          </a:r>
        </a:p>
      </dsp:txBody>
      <dsp:txXfrm>
        <a:off x="654299" y="2127008"/>
        <a:ext cx="3677187" cy="566492"/>
      </dsp:txXfrm>
    </dsp:sp>
    <dsp:sp modelId="{8C77FF9B-BF57-43C6-B207-7DBC171C41AC}">
      <dsp:nvSpPr>
        <dsp:cNvPr id="0" name=""/>
        <dsp:cNvSpPr/>
      </dsp:nvSpPr>
      <dsp:spPr>
        <a:xfrm>
          <a:off x="4331486" y="2127008"/>
          <a:ext cx="3840041" cy="566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54" tIns="59954" rIns="59954" bIns="59954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331486" y="2127008"/>
        <a:ext cx="3840041" cy="566492"/>
      </dsp:txXfrm>
    </dsp:sp>
    <dsp:sp modelId="{A92E3394-C59A-4879-A251-D54B2437BC38}">
      <dsp:nvSpPr>
        <dsp:cNvPr id="0" name=""/>
        <dsp:cNvSpPr/>
      </dsp:nvSpPr>
      <dsp:spPr>
        <a:xfrm>
          <a:off x="0" y="2835124"/>
          <a:ext cx="8171528" cy="5664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E8BAF2-658A-4EFC-9B7F-99FD93230C9C}">
      <dsp:nvSpPr>
        <dsp:cNvPr id="0" name=""/>
        <dsp:cNvSpPr/>
      </dsp:nvSpPr>
      <dsp:spPr>
        <a:xfrm>
          <a:off x="171364" y="2962585"/>
          <a:ext cx="311571" cy="31157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2ED735-184B-489B-A277-6CA854239EE4}">
      <dsp:nvSpPr>
        <dsp:cNvPr id="0" name=""/>
        <dsp:cNvSpPr/>
      </dsp:nvSpPr>
      <dsp:spPr>
        <a:xfrm>
          <a:off x="654299" y="2835124"/>
          <a:ext cx="7517228" cy="566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54" tIns="59954" rIns="59954" bIns="59954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Communication w/ Town of Clayton Regarding the Crosswalk</a:t>
          </a:r>
        </a:p>
      </dsp:txBody>
      <dsp:txXfrm>
        <a:off x="654299" y="2835124"/>
        <a:ext cx="7517228" cy="5664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DAD70-B170-43F6-8998-24B8E883D730}">
      <dsp:nvSpPr>
        <dsp:cNvPr id="0" name=""/>
        <dsp:cNvSpPr/>
      </dsp:nvSpPr>
      <dsp:spPr>
        <a:xfrm>
          <a:off x="786267" y="239234"/>
          <a:ext cx="871395" cy="8701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874144-9F70-46C9-A71F-E149F06988B9}">
      <dsp:nvSpPr>
        <dsp:cNvPr id="0" name=""/>
        <dsp:cNvSpPr/>
      </dsp:nvSpPr>
      <dsp:spPr>
        <a:xfrm>
          <a:off x="65402" y="1177105"/>
          <a:ext cx="3599989" cy="539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 dirty="0"/>
            <a:t>Community Improvements</a:t>
          </a:r>
        </a:p>
      </dsp:txBody>
      <dsp:txXfrm>
        <a:off x="65402" y="1177105"/>
        <a:ext cx="3599989" cy="539998"/>
      </dsp:txXfrm>
    </dsp:sp>
    <dsp:sp modelId="{695F064D-3906-4BEC-A924-6ADD73768D4A}">
      <dsp:nvSpPr>
        <dsp:cNvPr id="0" name=""/>
        <dsp:cNvSpPr/>
      </dsp:nvSpPr>
      <dsp:spPr>
        <a:xfrm>
          <a:off x="85400" y="1825142"/>
          <a:ext cx="4575550" cy="2833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i="1" kern="1200" dirty="0"/>
            <a:t>Sidewalk on Glen Laurel transferred to Town of Clayton.</a:t>
          </a:r>
          <a:endParaRPr lang="en-US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kern="1200" dirty="0"/>
            <a:t>Trespassing signage added to pool lot due to increased illegal activity overnight.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kern="1200" dirty="0"/>
            <a:t>New timers for lights at pool.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kern="1200" dirty="0"/>
            <a:t>Replacement of water heater.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kern="1200" dirty="0"/>
            <a:t>Additional security camera installed.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kern="1200" dirty="0"/>
            <a:t>Some bushes along Glen Laurel removed due to rapid overgrowth.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kern="1200" dirty="0"/>
            <a:t>Pool Resurfacing project implemented and completed in September.</a:t>
          </a:r>
        </a:p>
      </dsp:txBody>
      <dsp:txXfrm>
        <a:off x="85400" y="1825142"/>
        <a:ext cx="4575550" cy="2833792"/>
      </dsp:txXfrm>
    </dsp:sp>
    <dsp:sp modelId="{04BE4879-81CC-4F0B-9C13-FCA7B8AE9837}">
      <dsp:nvSpPr>
        <dsp:cNvPr id="0" name=""/>
        <dsp:cNvSpPr/>
      </dsp:nvSpPr>
      <dsp:spPr>
        <a:xfrm>
          <a:off x="5219237" y="1005778"/>
          <a:ext cx="1048345" cy="10476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37859-9356-40D6-A937-7F2A4E4BC06C}">
      <dsp:nvSpPr>
        <dsp:cNvPr id="0" name=""/>
        <dsp:cNvSpPr/>
      </dsp:nvSpPr>
      <dsp:spPr>
        <a:xfrm>
          <a:off x="5219237" y="2188397"/>
          <a:ext cx="3599989" cy="539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Seasonal Offerings</a:t>
          </a:r>
        </a:p>
      </dsp:txBody>
      <dsp:txXfrm>
        <a:off x="5219237" y="2188397"/>
        <a:ext cx="3599989" cy="539998"/>
      </dsp:txXfrm>
    </dsp:sp>
    <dsp:sp modelId="{DE216CCA-99BB-475C-A40E-A270DC599B7D}">
      <dsp:nvSpPr>
        <dsp:cNvPr id="0" name=""/>
        <dsp:cNvSpPr/>
      </dsp:nvSpPr>
      <dsp:spPr>
        <a:xfrm>
          <a:off x="5219237" y="2791195"/>
          <a:ext cx="3599989" cy="1354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Spring Fling and Egg Hunt in April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Movie and Family Craft Night in September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Yard of the Month – Holiday Edition</a:t>
          </a:r>
        </a:p>
      </dsp:txBody>
      <dsp:txXfrm>
        <a:off x="5219237" y="2791195"/>
        <a:ext cx="3599989" cy="13545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E40BF0-A77E-47CB-9BC5-E41C3F4724C6}">
      <dsp:nvSpPr>
        <dsp:cNvPr id="0" name=""/>
        <dsp:cNvSpPr/>
      </dsp:nvSpPr>
      <dsp:spPr>
        <a:xfrm>
          <a:off x="0" y="3308"/>
          <a:ext cx="5514924" cy="70270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ACAEFD-402C-4C1B-BFDD-385E8F7E441B}">
      <dsp:nvSpPr>
        <dsp:cNvPr id="0" name=""/>
        <dsp:cNvSpPr/>
      </dsp:nvSpPr>
      <dsp:spPr>
        <a:xfrm>
          <a:off x="212568" y="161417"/>
          <a:ext cx="386489" cy="3864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3EDA4C-0592-416C-8E0C-8A635B0109EB}">
      <dsp:nvSpPr>
        <dsp:cNvPr id="0" name=""/>
        <dsp:cNvSpPr/>
      </dsp:nvSpPr>
      <dsp:spPr>
        <a:xfrm>
          <a:off x="811627" y="3308"/>
          <a:ext cx="2481715" cy="702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370" tIns="74370" rIns="74370" bIns="743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Increased Community Involvement</a:t>
          </a:r>
        </a:p>
      </dsp:txBody>
      <dsp:txXfrm>
        <a:off x="811627" y="3308"/>
        <a:ext cx="2481715" cy="702707"/>
      </dsp:txXfrm>
    </dsp:sp>
    <dsp:sp modelId="{5C635055-2F4A-43F1-A0E6-A4D9572DD6C8}">
      <dsp:nvSpPr>
        <dsp:cNvPr id="0" name=""/>
        <dsp:cNvSpPr/>
      </dsp:nvSpPr>
      <dsp:spPr>
        <a:xfrm>
          <a:off x="3293342" y="3308"/>
          <a:ext cx="2220787" cy="702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370" tIns="74370" rIns="74370" bIns="7437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We Need Everyone to be Involved</a:t>
          </a:r>
        </a:p>
      </dsp:txBody>
      <dsp:txXfrm>
        <a:off x="3293342" y="3308"/>
        <a:ext cx="2220787" cy="702707"/>
      </dsp:txXfrm>
    </dsp:sp>
    <dsp:sp modelId="{F4D618C6-A292-4203-B831-0FE05B9D2D35}">
      <dsp:nvSpPr>
        <dsp:cNvPr id="0" name=""/>
        <dsp:cNvSpPr/>
      </dsp:nvSpPr>
      <dsp:spPr>
        <a:xfrm>
          <a:off x="0" y="881692"/>
          <a:ext cx="5514924" cy="9417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3FF939-2B91-40CF-9175-DA7CF2CD0B4C}">
      <dsp:nvSpPr>
        <dsp:cNvPr id="0" name=""/>
        <dsp:cNvSpPr/>
      </dsp:nvSpPr>
      <dsp:spPr>
        <a:xfrm>
          <a:off x="212568" y="1159339"/>
          <a:ext cx="386489" cy="38648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0FAA1A-B50B-4DA9-BF7B-3C9068AC8A17}">
      <dsp:nvSpPr>
        <dsp:cNvPr id="0" name=""/>
        <dsp:cNvSpPr/>
      </dsp:nvSpPr>
      <dsp:spPr>
        <a:xfrm>
          <a:off x="811627" y="1001229"/>
          <a:ext cx="2481715" cy="702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370" tIns="74370" rIns="74370" bIns="743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ARC Awareness &amp; Adherence</a:t>
          </a:r>
        </a:p>
      </dsp:txBody>
      <dsp:txXfrm>
        <a:off x="811627" y="1001229"/>
        <a:ext cx="2481715" cy="702707"/>
      </dsp:txXfrm>
    </dsp:sp>
    <dsp:sp modelId="{368F2564-290B-406E-8316-39856006BC8B}">
      <dsp:nvSpPr>
        <dsp:cNvPr id="0" name=""/>
        <dsp:cNvSpPr/>
      </dsp:nvSpPr>
      <dsp:spPr>
        <a:xfrm>
          <a:off x="3293342" y="1001229"/>
          <a:ext cx="2220787" cy="702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370" tIns="74370" rIns="74370" bIns="7437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Don’t Know if ARC Approval is Needed? Submit to be Safe</a:t>
          </a:r>
        </a:p>
      </dsp:txBody>
      <dsp:txXfrm>
        <a:off x="3293342" y="1001229"/>
        <a:ext cx="2220787" cy="702707"/>
      </dsp:txXfrm>
    </dsp:sp>
    <dsp:sp modelId="{593F3873-F86E-4577-853A-21B76E72584A}">
      <dsp:nvSpPr>
        <dsp:cNvPr id="0" name=""/>
        <dsp:cNvSpPr/>
      </dsp:nvSpPr>
      <dsp:spPr>
        <a:xfrm>
          <a:off x="0" y="1999151"/>
          <a:ext cx="5514924" cy="147153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1240B2-8F55-411F-A866-D95AA646CFEA}">
      <dsp:nvSpPr>
        <dsp:cNvPr id="0" name=""/>
        <dsp:cNvSpPr/>
      </dsp:nvSpPr>
      <dsp:spPr>
        <a:xfrm>
          <a:off x="212568" y="2541673"/>
          <a:ext cx="386489" cy="38648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B5F69C-3FF5-4FB5-9845-D26C4CFE05C8}">
      <dsp:nvSpPr>
        <dsp:cNvPr id="0" name=""/>
        <dsp:cNvSpPr/>
      </dsp:nvSpPr>
      <dsp:spPr>
        <a:xfrm>
          <a:off x="811627" y="2383564"/>
          <a:ext cx="2481715" cy="702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370" tIns="74370" rIns="74370" bIns="743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Glen Laurel Crosswalk</a:t>
          </a:r>
        </a:p>
      </dsp:txBody>
      <dsp:txXfrm>
        <a:off x="811627" y="2383564"/>
        <a:ext cx="2481715" cy="702707"/>
      </dsp:txXfrm>
    </dsp:sp>
    <dsp:sp modelId="{CA7D63FF-B9DF-49FE-96BE-3381378D7D60}">
      <dsp:nvSpPr>
        <dsp:cNvPr id="0" name=""/>
        <dsp:cNvSpPr/>
      </dsp:nvSpPr>
      <dsp:spPr>
        <a:xfrm>
          <a:off x="3238556" y="2405151"/>
          <a:ext cx="2220787" cy="702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370" tIns="74370" rIns="74370" bIns="7437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Currently, this is pending with the Town of Clayton. As they must put in a sidewalk on the opposing side.</a:t>
          </a:r>
        </a:p>
      </dsp:txBody>
      <dsp:txXfrm>
        <a:off x="3238556" y="2405151"/>
        <a:ext cx="2220787" cy="702707"/>
      </dsp:txXfrm>
    </dsp:sp>
    <dsp:sp modelId="{0939DD1D-4699-456A-BDAB-093E7B1A97D5}">
      <dsp:nvSpPr>
        <dsp:cNvPr id="0" name=""/>
        <dsp:cNvSpPr/>
      </dsp:nvSpPr>
      <dsp:spPr>
        <a:xfrm>
          <a:off x="0" y="3646361"/>
          <a:ext cx="5514924" cy="70270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42121B-7E7A-4599-A1D1-A4021DB51274}">
      <dsp:nvSpPr>
        <dsp:cNvPr id="0" name=""/>
        <dsp:cNvSpPr/>
      </dsp:nvSpPr>
      <dsp:spPr>
        <a:xfrm>
          <a:off x="212568" y="3804470"/>
          <a:ext cx="386489" cy="38648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CE02D-E451-4D88-8D4C-798A7A9B0CDF}">
      <dsp:nvSpPr>
        <dsp:cNvPr id="0" name=""/>
        <dsp:cNvSpPr/>
      </dsp:nvSpPr>
      <dsp:spPr>
        <a:xfrm>
          <a:off x="811627" y="3646361"/>
          <a:ext cx="4702503" cy="702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370" tIns="74370" rIns="74370" bIns="743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Continue with the Greenway Repairs as the Budget Allows</a:t>
          </a:r>
        </a:p>
      </dsp:txBody>
      <dsp:txXfrm>
        <a:off x="811627" y="3646361"/>
        <a:ext cx="4702503" cy="702707"/>
      </dsp:txXfrm>
    </dsp:sp>
    <dsp:sp modelId="{DB3B194E-F798-4E21-B218-57FD51318193}">
      <dsp:nvSpPr>
        <dsp:cNvPr id="0" name=""/>
        <dsp:cNvSpPr/>
      </dsp:nvSpPr>
      <dsp:spPr>
        <a:xfrm>
          <a:off x="0" y="4524745"/>
          <a:ext cx="5514924" cy="70270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306E6C-947B-461B-9D1F-4019C300C388}">
      <dsp:nvSpPr>
        <dsp:cNvPr id="0" name=""/>
        <dsp:cNvSpPr/>
      </dsp:nvSpPr>
      <dsp:spPr>
        <a:xfrm>
          <a:off x="212568" y="4682854"/>
          <a:ext cx="386489" cy="38648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5A44CE-D339-4F03-AD2C-9B7FE1D0E31D}">
      <dsp:nvSpPr>
        <dsp:cNvPr id="0" name=""/>
        <dsp:cNvSpPr/>
      </dsp:nvSpPr>
      <dsp:spPr>
        <a:xfrm>
          <a:off x="811627" y="4524745"/>
          <a:ext cx="4702503" cy="702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370" tIns="74370" rIns="74370" bIns="743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Bids for Landscaping Contracts</a:t>
          </a:r>
        </a:p>
      </dsp:txBody>
      <dsp:txXfrm>
        <a:off x="811627" y="4524745"/>
        <a:ext cx="4702503" cy="7027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F3B10D-2492-4380-9DEB-F5EEDE8BA6DC}">
      <dsp:nvSpPr>
        <dsp:cNvPr id="0" name=""/>
        <dsp:cNvSpPr/>
      </dsp:nvSpPr>
      <dsp:spPr>
        <a:xfrm>
          <a:off x="2143340" y="16949"/>
          <a:ext cx="1200937" cy="120093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43707B-17D5-4FF7-849A-FA727F3D49AC}">
      <dsp:nvSpPr>
        <dsp:cNvPr id="0" name=""/>
        <dsp:cNvSpPr/>
      </dsp:nvSpPr>
      <dsp:spPr>
        <a:xfrm>
          <a:off x="2399278" y="272887"/>
          <a:ext cx="689062" cy="689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01CC51-653C-4EDE-A283-2EFF2C61D25A}">
      <dsp:nvSpPr>
        <dsp:cNvPr id="0" name=""/>
        <dsp:cNvSpPr/>
      </dsp:nvSpPr>
      <dsp:spPr>
        <a:xfrm>
          <a:off x="1759434" y="1591950"/>
          <a:ext cx="19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/>
            <a:t>Thank You for Joining Us!</a:t>
          </a:r>
          <a:endParaRPr lang="en-US" sz="1800" kern="1200" dirty="0"/>
        </a:p>
      </dsp:txBody>
      <dsp:txXfrm>
        <a:off x="1759434" y="1591950"/>
        <a:ext cx="1968750" cy="720000"/>
      </dsp:txXfrm>
    </dsp:sp>
    <dsp:sp modelId="{6ADADC94-43B6-4AE9-B1DC-ACE6639EE6FE}">
      <dsp:nvSpPr>
        <dsp:cNvPr id="0" name=""/>
        <dsp:cNvSpPr/>
      </dsp:nvSpPr>
      <dsp:spPr>
        <a:xfrm>
          <a:off x="4456621" y="16949"/>
          <a:ext cx="1200937" cy="120093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A4848B-679A-42FE-BCEF-75B8BD5E5707}">
      <dsp:nvSpPr>
        <dsp:cNvPr id="0" name=""/>
        <dsp:cNvSpPr/>
      </dsp:nvSpPr>
      <dsp:spPr>
        <a:xfrm>
          <a:off x="4712559" y="272887"/>
          <a:ext cx="689062" cy="689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578566-15D4-42C7-B2F3-15B9E6C2ADE0}">
      <dsp:nvSpPr>
        <dsp:cNvPr id="0" name=""/>
        <dsp:cNvSpPr/>
      </dsp:nvSpPr>
      <dsp:spPr>
        <a:xfrm>
          <a:off x="4072715" y="1591950"/>
          <a:ext cx="19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i="1" kern="1200" dirty="0"/>
            <a:t>Questions and Comments</a:t>
          </a:r>
          <a:endParaRPr lang="en-US" sz="1800" kern="1200" dirty="0"/>
        </a:p>
      </dsp:txBody>
      <dsp:txXfrm>
        <a:off x="4072715" y="1591950"/>
        <a:ext cx="1968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Presenter: Stephanie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2" name="Google Shape;8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Presenter: Kristie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" name="Google Shape;15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Presenter: Kristie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057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Presenter: Kristie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189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Presenter: Kristie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941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Presenter: Kristie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072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Presenter: Sally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9" name="Google Shape;17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Presenter: Sally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6" name="Google Shape;186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Presenter: Sally</a:t>
            </a:r>
            <a:endParaRPr dirty="0"/>
          </a:p>
        </p:txBody>
      </p:sp>
      <p:sp>
        <p:nvSpPr>
          <p:cNvPr id="195" name="Google Shape;19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Presenter: Stephanie</a:t>
            </a:r>
            <a:endParaRPr dirty="0"/>
          </a:p>
        </p:txBody>
      </p:sp>
      <p:sp>
        <p:nvSpPr>
          <p:cNvPr id="204" name="Google Shape;204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Presenter: Chris A.</a:t>
            </a:r>
            <a:endParaRPr dirty="0"/>
          </a:p>
        </p:txBody>
      </p:sp>
      <p:sp>
        <p:nvSpPr>
          <p:cNvPr id="211" name="Google Shape;211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Presenter: Stephanie</a:t>
            </a:r>
            <a:endParaRPr dirty="0"/>
          </a:p>
        </p:txBody>
      </p:sp>
      <p:sp>
        <p:nvSpPr>
          <p:cNvPr id="90" name="Google Shape;9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Presenter: Chris A.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0" name="Google Shape;220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Presenter: Chris 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9807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Presenter: Chris 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86692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Presenter: Sally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3946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/>
              <a:t>Speaker:</a:t>
            </a:r>
            <a:r>
              <a:rPr lang="en-US" dirty="0"/>
              <a:t>  Chris, Matt &amp; Subhas</a:t>
            </a: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42" name="Google Shape;242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Presenter: Chris, Matt, Subhas</a:t>
            </a:r>
            <a:endParaRPr dirty="0"/>
          </a:p>
        </p:txBody>
      </p:sp>
      <p:sp>
        <p:nvSpPr>
          <p:cNvPr id="249" name="Google Shape;249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Presenter: Colie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" name="Google Shape;257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Presenter: Colie</a:t>
            </a:r>
            <a:endParaRPr dirty="0"/>
          </a:p>
        </p:txBody>
      </p:sp>
      <p:sp>
        <p:nvSpPr>
          <p:cNvPr id="264" name="Google Shape;264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Presenter: Colie</a:t>
            </a:r>
            <a:endParaRPr dirty="0"/>
          </a:p>
        </p:txBody>
      </p:sp>
      <p:sp>
        <p:nvSpPr>
          <p:cNvPr id="279" name="Google Shape;279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Presenter: Stephanie</a:t>
            </a:r>
            <a:endParaRPr dirty="0"/>
          </a:p>
        </p:txBody>
      </p:sp>
      <p:sp>
        <p:nvSpPr>
          <p:cNvPr id="98" name="Google Shape;9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7004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Presenter: Stephanie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0" name="Google Shape;12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Presenter: Stephanie &amp; ALL</a:t>
            </a:r>
            <a:endParaRPr dirty="0"/>
          </a:p>
        </p:txBody>
      </p:sp>
      <p:sp>
        <p:nvSpPr>
          <p:cNvPr id="127" name="Google Shape;12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Presenter: Stephanie, Sally &amp; Kristie</a:t>
            </a:r>
            <a:endParaRPr dirty="0"/>
          </a:p>
        </p:txBody>
      </p:sp>
      <p:sp>
        <p:nvSpPr>
          <p:cNvPr id="135" name="Google Shape;13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Presenter: Steph to start, transitioning to others. </a:t>
            </a:r>
            <a:endParaRPr dirty="0"/>
          </a:p>
        </p:txBody>
      </p:sp>
      <p:sp>
        <p:nvSpPr>
          <p:cNvPr id="143" name="Google Shape;14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Presenter: Kristie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9549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8879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774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337494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1774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6521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3044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4430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94724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2"/>
          <p:cNvSpPr txBox="1">
            <a:spLocks noGrp="1"/>
          </p:cNvSpPr>
          <p:nvPr>
            <p:ph type="title"/>
          </p:nvPr>
        </p:nvSpPr>
        <p:spPr>
          <a:xfrm>
            <a:off x="509550" y="1898500"/>
            <a:ext cx="8124900" cy="23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" name="Google Shape;15;p32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6240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3"/>
          <p:cNvSpPr txBox="1">
            <a:spLocks noGrp="1"/>
          </p:cNvSpPr>
          <p:nvPr>
            <p:ph type="title"/>
          </p:nvPr>
        </p:nvSpPr>
        <p:spPr>
          <a:xfrm>
            <a:off x="311700" y="521800"/>
            <a:ext cx="8520600" cy="8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33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0966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94820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5"/>
          <p:cNvSpPr txBox="1">
            <a:spLocks noGrp="1"/>
          </p:cNvSpPr>
          <p:nvPr>
            <p:ph type="title"/>
          </p:nvPr>
        </p:nvSpPr>
        <p:spPr>
          <a:xfrm>
            <a:off x="311700" y="521800"/>
            <a:ext cx="8520600" cy="8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693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0575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300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1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1/11/2023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9684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1/11/2023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61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1/11/2023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7249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3546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082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</p:sldLayoutIdLst>
  <p:hf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11" Type="http://schemas.openxmlformats.org/officeDocument/2006/relationships/hyperlink" Target="http://www.realmanage.com/" TargetMode="External"/><Relationship Id="rId5" Type="http://schemas.openxmlformats.org/officeDocument/2006/relationships/image" Target="../media/image3.png"/><Relationship Id="rId10" Type="http://schemas.openxmlformats.org/officeDocument/2006/relationships/hyperlink" Target="mailto:SUMMERHA@CiraMail.com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://www.summerlynnc.org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6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11" Type="http://schemas.microsoft.com/office/2007/relationships/diagramDrawing" Target="../diagrams/drawing1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2.pn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11" Type="http://schemas.microsoft.com/office/2007/relationships/diagramDrawing" Target="../diagrams/drawing2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3.pn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2.png"/><Relationship Id="rId9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2.png"/><Relationship Id="rId7" Type="http://schemas.openxmlformats.org/officeDocument/2006/relationships/diagramData" Target="../diagrams/data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11" Type="http://schemas.microsoft.com/office/2007/relationships/diagramDrawing" Target="../diagrams/drawing4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D15A6F9-32E7-4EA5-A1BE-A2636DA69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Freeform 36">
            <a:extLst>
              <a:ext uri="{FF2B5EF4-FFF2-40B4-BE49-F238E27FC236}">
                <a16:creationId xmlns:a16="http://schemas.microsoft.com/office/drawing/2014/main" id="{1B9047A0-D508-41B4-9987-A03A1C314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304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7" name="Freeform: Shape 106">
            <a:extLst>
              <a:ext uri="{FF2B5EF4-FFF2-40B4-BE49-F238E27FC236}">
                <a16:creationId xmlns:a16="http://schemas.microsoft.com/office/drawing/2014/main" id="{B679C71C-F606-4D18-A66B-277C1FD5C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0980" y="0"/>
            <a:ext cx="5843020" cy="6858003"/>
          </a:xfrm>
          <a:custGeom>
            <a:avLst/>
            <a:gdLst>
              <a:gd name="connsiteX0" fmla="*/ 6960957 w 7790693"/>
              <a:gd name="connsiteY0" fmla="*/ 0 h 6858003"/>
              <a:gd name="connsiteX1" fmla="*/ 7790693 w 7790693"/>
              <a:gd name="connsiteY1" fmla="*/ 0 h 6858003"/>
              <a:gd name="connsiteX2" fmla="*/ 7790693 w 7790693"/>
              <a:gd name="connsiteY2" fmla="*/ 6858002 h 6858003"/>
              <a:gd name="connsiteX3" fmla="*/ 6995919 w 7790693"/>
              <a:gd name="connsiteY3" fmla="*/ 6858002 h 6858003"/>
              <a:gd name="connsiteX4" fmla="*/ 6995919 w 7790693"/>
              <a:gd name="connsiteY4" fmla="*/ 6858003 h 6858003"/>
              <a:gd name="connsiteX5" fmla="*/ 905354 w 7790693"/>
              <a:gd name="connsiteY5" fmla="*/ 6858003 h 6858003"/>
              <a:gd name="connsiteX6" fmla="*/ 905354 w 7790693"/>
              <a:gd name="connsiteY6" fmla="*/ 6858002 h 6858003"/>
              <a:gd name="connsiteX7" fmla="*/ 0 w 7790693"/>
              <a:gd name="connsiteY7" fmla="*/ 6858002 h 6858003"/>
              <a:gd name="connsiteX8" fmla="*/ 5883 w 7790693"/>
              <a:gd name="connsiteY8" fmla="*/ 6817540 h 6858003"/>
              <a:gd name="connsiteX9" fmla="*/ 23197 w 7790693"/>
              <a:gd name="connsiteY9" fmla="*/ 6698896 h 6858003"/>
              <a:gd name="connsiteX10" fmla="*/ 35299 w 7790693"/>
              <a:gd name="connsiteY10" fmla="*/ 6612485 h 6858003"/>
              <a:gd name="connsiteX11" fmla="*/ 48074 w 7790693"/>
              <a:gd name="connsiteY11" fmla="*/ 6509615 h 6858003"/>
              <a:gd name="connsiteX12" fmla="*/ 63370 w 7790693"/>
              <a:gd name="connsiteY12" fmla="*/ 6387543 h 6858003"/>
              <a:gd name="connsiteX13" fmla="*/ 79507 w 7790693"/>
              <a:gd name="connsiteY13" fmla="*/ 6252440 h 6858003"/>
              <a:gd name="connsiteX14" fmla="*/ 96484 w 7790693"/>
              <a:gd name="connsiteY14" fmla="*/ 6100193 h 6858003"/>
              <a:gd name="connsiteX15" fmla="*/ 114469 w 7790693"/>
              <a:gd name="connsiteY15" fmla="*/ 5934229 h 6858003"/>
              <a:gd name="connsiteX16" fmla="*/ 132455 w 7790693"/>
              <a:gd name="connsiteY16" fmla="*/ 5753864 h 6858003"/>
              <a:gd name="connsiteX17" fmla="*/ 150776 w 7790693"/>
              <a:gd name="connsiteY17" fmla="*/ 5561840 h 6858003"/>
              <a:gd name="connsiteX18" fmla="*/ 167753 w 7790693"/>
              <a:gd name="connsiteY18" fmla="*/ 5354728 h 6858003"/>
              <a:gd name="connsiteX19" fmla="*/ 184058 w 7790693"/>
              <a:gd name="connsiteY19" fmla="*/ 5138015 h 6858003"/>
              <a:gd name="connsiteX20" fmla="*/ 198850 w 7790693"/>
              <a:gd name="connsiteY20" fmla="*/ 4908958 h 6858003"/>
              <a:gd name="connsiteX21" fmla="*/ 212969 w 7790693"/>
              <a:gd name="connsiteY21" fmla="*/ 4670300 h 6858003"/>
              <a:gd name="connsiteX22" fmla="*/ 226249 w 7790693"/>
              <a:gd name="connsiteY22" fmla="*/ 4421354 h 6858003"/>
              <a:gd name="connsiteX23" fmla="*/ 230955 w 7790693"/>
              <a:gd name="connsiteY23" fmla="*/ 4293795 h 6858003"/>
              <a:gd name="connsiteX24" fmla="*/ 236166 w 7790693"/>
              <a:gd name="connsiteY24" fmla="*/ 4163494 h 6858003"/>
              <a:gd name="connsiteX25" fmla="*/ 241040 w 7790693"/>
              <a:gd name="connsiteY25" fmla="*/ 4031135 h 6858003"/>
              <a:gd name="connsiteX26" fmla="*/ 244234 w 7790693"/>
              <a:gd name="connsiteY26" fmla="*/ 3898089 h 6858003"/>
              <a:gd name="connsiteX27" fmla="*/ 247092 w 7790693"/>
              <a:gd name="connsiteY27" fmla="*/ 3762301 h 6858003"/>
              <a:gd name="connsiteX28" fmla="*/ 250117 w 7790693"/>
              <a:gd name="connsiteY28" fmla="*/ 3625141 h 6858003"/>
              <a:gd name="connsiteX29" fmla="*/ 252134 w 7790693"/>
              <a:gd name="connsiteY29" fmla="*/ 3485238 h 6858003"/>
              <a:gd name="connsiteX30" fmla="*/ 252134 w 7790693"/>
              <a:gd name="connsiteY30" fmla="*/ 3343963 h 6858003"/>
              <a:gd name="connsiteX31" fmla="*/ 253143 w 7790693"/>
              <a:gd name="connsiteY31" fmla="*/ 3201317 h 6858003"/>
              <a:gd name="connsiteX32" fmla="*/ 252134 w 7790693"/>
              <a:gd name="connsiteY32" fmla="*/ 3057299 h 6858003"/>
              <a:gd name="connsiteX33" fmla="*/ 250117 w 7790693"/>
              <a:gd name="connsiteY33" fmla="*/ 2911223 h 6858003"/>
              <a:gd name="connsiteX34" fmla="*/ 248268 w 7790693"/>
              <a:gd name="connsiteY34" fmla="*/ 2765148 h 6858003"/>
              <a:gd name="connsiteX35" fmla="*/ 244234 w 7790693"/>
              <a:gd name="connsiteY35" fmla="*/ 2617015 h 6858003"/>
              <a:gd name="connsiteX36" fmla="*/ 240032 w 7790693"/>
              <a:gd name="connsiteY36" fmla="*/ 2467511 h 6858003"/>
              <a:gd name="connsiteX37" fmla="*/ 235157 w 7790693"/>
              <a:gd name="connsiteY37" fmla="*/ 2318006 h 6858003"/>
              <a:gd name="connsiteX38" fmla="*/ 228266 w 7790693"/>
              <a:gd name="connsiteY38" fmla="*/ 2167130 h 6858003"/>
              <a:gd name="connsiteX39" fmla="*/ 220029 w 7790693"/>
              <a:gd name="connsiteY39" fmla="*/ 2014883 h 6858003"/>
              <a:gd name="connsiteX40" fmla="*/ 212129 w 7790693"/>
              <a:gd name="connsiteY40" fmla="*/ 1861949 h 6858003"/>
              <a:gd name="connsiteX41" fmla="*/ 202044 w 7790693"/>
              <a:gd name="connsiteY41" fmla="*/ 1709016 h 6858003"/>
              <a:gd name="connsiteX42" fmla="*/ 189941 w 7790693"/>
              <a:gd name="connsiteY42" fmla="*/ 1554025 h 6858003"/>
              <a:gd name="connsiteX43" fmla="*/ 177839 w 7790693"/>
              <a:gd name="connsiteY43" fmla="*/ 1401092 h 6858003"/>
              <a:gd name="connsiteX44" fmla="*/ 163887 w 7790693"/>
              <a:gd name="connsiteY44" fmla="*/ 1245415 h 6858003"/>
              <a:gd name="connsiteX45" fmla="*/ 148591 w 7790693"/>
              <a:gd name="connsiteY45" fmla="*/ 1089053 h 6858003"/>
              <a:gd name="connsiteX46" fmla="*/ 132455 w 7790693"/>
              <a:gd name="connsiteY46" fmla="*/ 934748 h 6858003"/>
              <a:gd name="connsiteX47" fmla="*/ 113629 w 7790693"/>
              <a:gd name="connsiteY47" fmla="*/ 778385 h 6858003"/>
              <a:gd name="connsiteX48" fmla="*/ 93458 w 7790693"/>
              <a:gd name="connsiteY48" fmla="*/ 622709 h 6858003"/>
              <a:gd name="connsiteX49" fmla="*/ 73455 w 7790693"/>
              <a:gd name="connsiteY49" fmla="*/ 466346 h 6858003"/>
              <a:gd name="connsiteX50" fmla="*/ 50091 w 7790693"/>
              <a:gd name="connsiteY50" fmla="*/ 310670 h 6858003"/>
              <a:gd name="connsiteX51" fmla="*/ 26222 w 7790693"/>
              <a:gd name="connsiteY51" fmla="*/ 155679 h 6858003"/>
              <a:gd name="connsiteX52" fmla="*/ 1177 w 7790693"/>
              <a:gd name="connsiteY52" fmla="*/ 2 h 6858003"/>
              <a:gd name="connsiteX53" fmla="*/ 1344715 w 7790693"/>
              <a:gd name="connsiteY53" fmla="*/ 2 h 6858003"/>
              <a:gd name="connsiteX54" fmla="*/ 1344715 w 7790693"/>
              <a:gd name="connsiteY54" fmla="*/ 3 h 6858003"/>
              <a:gd name="connsiteX55" fmla="*/ 6960957 w 7790693"/>
              <a:gd name="connsiteY55" fmla="*/ 3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790693" h="6858003">
                <a:moveTo>
                  <a:pt x="6960957" y="0"/>
                </a:moveTo>
                <a:lnTo>
                  <a:pt x="7790693" y="0"/>
                </a:lnTo>
                <a:lnTo>
                  <a:pt x="7790693" y="6858002"/>
                </a:lnTo>
                <a:lnTo>
                  <a:pt x="6995919" y="6858002"/>
                </a:lnTo>
                <a:lnTo>
                  <a:pt x="6995919" y="6858003"/>
                </a:lnTo>
                <a:lnTo>
                  <a:pt x="905354" y="6858003"/>
                </a:lnTo>
                <a:lnTo>
                  <a:pt x="905354" y="6858002"/>
                </a:lnTo>
                <a:lnTo>
                  <a:pt x="0" y="6858002"/>
                </a:lnTo>
                <a:lnTo>
                  <a:pt x="5883" y="6817540"/>
                </a:lnTo>
                <a:lnTo>
                  <a:pt x="23197" y="6698896"/>
                </a:lnTo>
                <a:lnTo>
                  <a:pt x="35299" y="6612485"/>
                </a:lnTo>
                <a:lnTo>
                  <a:pt x="48074" y="6509615"/>
                </a:lnTo>
                <a:lnTo>
                  <a:pt x="63370" y="6387543"/>
                </a:lnTo>
                <a:lnTo>
                  <a:pt x="79507" y="6252440"/>
                </a:lnTo>
                <a:lnTo>
                  <a:pt x="96484" y="6100193"/>
                </a:lnTo>
                <a:lnTo>
                  <a:pt x="114469" y="5934229"/>
                </a:lnTo>
                <a:lnTo>
                  <a:pt x="132455" y="5753864"/>
                </a:lnTo>
                <a:lnTo>
                  <a:pt x="150776" y="5561840"/>
                </a:lnTo>
                <a:lnTo>
                  <a:pt x="167753" y="5354728"/>
                </a:lnTo>
                <a:lnTo>
                  <a:pt x="184058" y="5138015"/>
                </a:lnTo>
                <a:lnTo>
                  <a:pt x="198850" y="4908958"/>
                </a:lnTo>
                <a:lnTo>
                  <a:pt x="212969" y="4670300"/>
                </a:lnTo>
                <a:lnTo>
                  <a:pt x="226249" y="4421354"/>
                </a:lnTo>
                <a:lnTo>
                  <a:pt x="230955" y="4293795"/>
                </a:lnTo>
                <a:lnTo>
                  <a:pt x="236166" y="4163494"/>
                </a:lnTo>
                <a:lnTo>
                  <a:pt x="241040" y="4031135"/>
                </a:lnTo>
                <a:lnTo>
                  <a:pt x="244234" y="3898089"/>
                </a:lnTo>
                <a:lnTo>
                  <a:pt x="247092" y="3762301"/>
                </a:lnTo>
                <a:lnTo>
                  <a:pt x="250117" y="3625141"/>
                </a:lnTo>
                <a:lnTo>
                  <a:pt x="252134" y="3485238"/>
                </a:lnTo>
                <a:lnTo>
                  <a:pt x="252134" y="3343963"/>
                </a:lnTo>
                <a:lnTo>
                  <a:pt x="253143" y="3201317"/>
                </a:lnTo>
                <a:lnTo>
                  <a:pt x="252134" y="3057299"/>
                </a:lnTo>
                <a:lnTo>
                  <a:pt x="250117" y="2911223"/>
                </a:lnTo>
                <a:lnTo>
                  <a:pt x="248268" y="2765148"/>
                </a:lnTo>
                <a:lnTo>
                  <a:pt x="244234" y="2617015"/>
                </a:lnTo>
                <a:lnTo>
                  <a:pt x="240032" y="2467511"/>
                </a:lnTo>
                <a:lnTo>
                  <a:pt x="235157" y="2318006"/>
                </a:lnTo>
                <a:lnTo>
                  <a:pt x="228266" y="2167130"/>
                </a:lnTo>
                <a:lnTo>
                  <a:pt x="220029" y="2014883"/>
                </a:lnTo>
                <a:lnTo>
                  <a:pt x="212129" y="1861949"/>
                </a:lnTo>
                <a:lnTo>
                  <a:pt x="202044" y="1709016"/>
                </a:lnTo>
                <a:lnTo>
                  <a:pt x="189941" y="1554025"/>
                </a:lnTo>
                <a:lnTo>
                  <a:pt x="177839" y="1401092"/>
                </a:lnTo>
                <a:lnTo>
                  <a:pt x="163887" y="1245415"/>
                </a:lnTo>
                <a:lnTo>
                  <a:pt x="148591" y="1089053"/>
                </a:lnTo>
                <a:lnTo>
                  <a:pt x="132455" y="934748"/>
                </a:lnTo>
                <a:lnTo>
                  <a:pt x="113629" y="778385"/>
                </a:lnTo>
                <a:lnTo>
                  <a:pt x="93458" y="622709"/>
                </a:lnTo>
                <a:lnTo>
                  <a:pt x="73455" y="466346"/>
                </a:lnTo>
                <a:lnTo>
                  <a:pt x="50091" y="310670"/>
                </a:lnTo>
                <a:lnTo>
                  <a:pt x="26222" y="155679"/>
                </a:lnTo>
                <a:lnTo>
                  <a:pt x="1177" y="2"/>
                </a:lnTo>
                <a:lnTo>
                  <a:pt x="1344715" y="2"/>
                </a:lnTo>
                <a:lnTo>
                  <a:pt x="1344715" y="3"/>
                </a:lnTo>
                <a:lnTo>
                  <a:pt x="6960957" y="3"/>
                </a:lnTo>
                <a:close/>
              </a:path>
            </a:pathLst>
          </a:custGeom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Google Shape;84;p1"/>
          <p:cNvSpPr txBox="1">
            <a:spLocks noGrp="1"/>
          </p:cNvSpPr>
          <p:nvPr>
            <p:ph type="title"/>
          </p:nvPr>
        </p:nvSpPr>
        <p:spPr>
          <a:xfrm>
            <a:off x="3961884" y="1028700"/>
            <a:ext cx="4629051" cy="480059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l" defTabSz="457200">
              <a:spcBef>
                <a:spcPct val="0"/>
              </a:spcBef>
              <a:spcAft>
                <a:spcPts val="0"/>
              </a:spcAft>
              <a:buSzPts val="4800"/>
            </a:pPr>
            <a:r>
              <a:rPr lang="en-US" sz="6100" b="0" i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Summerlyn HOA </a:t>
            </a:r>
            <a:br>
              <a:rPr lang="en-US" sz="6100" b="0" i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100" b="0" i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Annual Meeting</a:t>
            </a:r>
          </a:p>
        </p:txBody>
      </p:sp>
      <p:sp>
        <p:nvSpPr>
          <p:cNvPr id="85" name="Google Shape;85;p1"/>
          <p:cNvSpPr txBox="1">
            <a:spLocks noGrp="1"/>
          </p:cNvSpPr>
          <p:nvPr>
            <p:ph type="sldNum" idx="12"/>
          </p:nvPr>
        </p:nvSpPr>
        <p:spPr>
          <a:xfrm>
            <a:off x="8150660" y="6355078"/>
            <a:ext cx="628649" cy="30175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lang="en-US" sz="900" b="0" i="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pPr lvl="0" indent="0" algn="l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SzPts val="1000"/>
                <a:buNone/>
              </a:pPr>
              <a:t>1</a:t>
            </a:fld>
            <a:endParaRPr lang="en-US" sz="900" b="0" i="0" kern="1200">
              <a:solidFill>
                <a:schemeClr val="tx1">
                  <a:alpha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6" name="Google Shape;86;p1"/>
          <p:cNvSpPr txBox="1">
            <a:spLocks noGrp="1"/>
          </p:cNvSpPr>
          <p:nvPr>
            <p:ph type="subTitle" idx="4294967295"/>
          </p:nvPr>
        </p:nvSpPr>
        <p:spPr>
          <a:xfrm>
            <a:off x="212961" y="5122862"/>
            <a:ext cx="2667647" cy="93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Lato"/>
              <a:buNone/>
            </a:pPr>
            <a:r>
              <a:rPr lang="en-US" sz="1800" b="0" i="1" u="none" strike="noStrike" cap="none" dirty="0">
                <a:solidFill>
                  <a:schemeClr val="bg2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January 17, 2023</a:t>
            </a:r>
            <a:endParaRPr sz="1800" b="0" i="1" u="none" strike="noStrike" cap="none" dirty="0">
              <a:solidFill>
                <a:schemeClr val="bg2">
                  <a:lumMod val="75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216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221" name="Oval 220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3" name="Picture 222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225" name="Picture 224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27" name="Rectangle 226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29" name="Rectangle 228">
            <a:extLst>
              <a:ext uri="{FF2B5EF4-FFF2-40B4-BE49-F238E27FC236}">
                <a16:creationId xmlns:a16="http://schemas.microsoft.com/office/drawing/2014/main" id="{D27CF008-4B18-436D-B2D5-C1346C124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9143771" cy="4730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CE22DAD8-5F67-4B73-ADA9-06EF381F7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1" name="Google Shape;161;p14"/>
          <p:cNvSpPr txBox="1">
            <a:spLocks noGrp="1"/>
          </p:cNvSpPr>
          <p:nvPr>
            <p:ph type="sldNum" idx="12"/>
          </p:nvPr>
        </p:nvSpPr>
        <p:spPr>
          <a:xfrm>
            <a:off x="7771209" y="-111019"/>
            <a:ext cx="628649" cy="636824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 indent="0" algn="ctr" defTabSz="914400"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lang="en-US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Lato"/>
              </a:rPr>
              <a:pPr lvl="0" indent="0" algn="ctr" defTabSz="914400">
                <a:spcBef>
                  <a:spcPts val="0"/>
                </a:spcBef>
                <a:spcAft>
                  <a:spcPts val="600"/>
                </a:spcAft>
                <a:buSzPts val="1000"/>
                <a:buNone/>
              </a:pPr>
              <a:t>10</a:t>
            </a:fld>
            <a:endParaRPr lang="en-US" sz="2800">
              <a:solidFill>
                <a:srgbClr val="FFFFFF"/>
              </a:solidFill>
              <a:latin typeface="+mn-lt"/>
              <a:ea typeface="+mn-ea"/>
              <a:cs typeface="+mn-cs"/>
              <a:sym typeface="Lato"/>
            </a:endParaRPr>
          </a:p>
        </p:txBody>
      </p:sp>
      <p:sp>
        <p:nvSpPr>
          <p:cNvPr id="233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3753695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5" name="Freeform: Shape 234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9144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Google Shape;160;p14"/>
          <p:cNvSpPr txBox="1">
            <a:spLocks noGrp="1"/>
          </p:cNvSpPr>
          <p:nvPr>
            <p:ph type="title"/>
          </p:nvPr>
        </p:nvSpPr>
        <p:spPr>
          <a:xfrm>
            <a:off x="570904" y="5360356"/>
            <a:ext cx="6862012" cy="86802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90000"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  <a:buSzPts val="3200"/>
            </a:pPr>
            <a:r>
              <a:rPr lang="en-US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2023 Budget Review:</a:t>
            </a:r>
            <a:br>
              <a:rPr lang="en-US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Assessments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41E6A-B863-43BD-A939-228A74BC57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5"/>
            <a:ext cx="9144000" cy="405553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79" name="Oval 78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9144313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9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460230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0D56C7-7CBA-4BAE-9827-1C3962415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7" y="158164"/>
            <a:ext cx="7053542" cy="118071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457200">
              <a:lnSpc>
                <a:spcPct val="90000"/>
              </a:lnSpc>
              <a:spcBef>
                <a:spcPct val="0"/>
              </a:spcBef>
            </a:pPr>
            <a:r>
              <a:rPr lang="en-US" sz="3900" dirty="0"/>
              <a:t>2023 Budget Review: </a:t>
            </a:r>
            <a:br>
              <a:rPr lang="en-US" sz="3900" dirty="0"/>
            </a:br>
            <a:r>
              <a:rPr lang="en-US" sz="3100" dirty="0"/>
              <a:t>Direct Operating Expenses -</a:t>
            </a:r>
            <a:br>
              <a:rPr lang="en-US" sz="3600" dirty="0"/>
            </a:br>
            <a:r>
              <a:rPr lang="en-US" sz="2200" dirty="0"/>
              <a:t>Landscape Maintenance</a:t>
            </a:r>
            <a:endParaRPr lang="en-US" sz="39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5DFCF-3278-4EC7-9A43-E45BAD550F2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764405" y="295729"/>
            <a:ext cx="62864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 indent="0" algn="ctr" defTabSz="91440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lvl="0" indent="0" algn="ctr" defTabSz="914400">
                <a:spcBef>
                  <a:spcPts val="0"/>
                </a:spcBef>
                <a:spcAft>
                  <a:spcPts val="600"/>
                </a:spcAft>
                <a:buNone/>
              </a:pPr>
              <a:t>11</a:t>
            </a:fld>
            <a:endParaRPr lang="en-US" sz="28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D65712-C306-4561-B8CA-E8D15B08E3BD}"/>
              </a:ext>
            </a:extLst>
          </p:cNvPr>
          <p:cNvSpPr txBox="1"/>
          <p:nvPr/>
        </p:nvSpPr>
        <p:spPr>
          <a:xfrm>
            <a:off x="116948" y="2315121"/>
            <a:ext cx="5364645" cy="3654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345AA-5351-4D4E-ACA1-7B276E4689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2315121"/>
            <a:ext cx="9144000" cy="386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44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D27CF008-4B18-436D-B2D5-C1346C124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9143771" cy="4730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E22DAD8-5F67-4B73-ADA9-06EF381F7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781592-6EA9-4182-AB14-AFE5E96A75C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764405" y="295729"/>
            <a:ext cx="62864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 indent="0" algn="ctr" defTabSz="91440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28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lvl="0" indent="0" algn="ctr" defTabSz="914400">
                <a:spcBef>
                  <a:spcPts val="0"/>
                </a:spcBef>
                <a:spcAft>
                  <a:spcPts val="600"/>
                </a:spcAft>
                <a:buNone/>
              </a:pPr>
              <a:t>12</a:t>
            </a:fld>
            <a:endParaRPr lang="en-US" sz="28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3753695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7FEF47-1E17-4BB1-9906-DFDE9CC58F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5" y="5172"/>
            <a:ext cx="9144000" cy="4050361"/>
          </a:xfrm>
          <a:prstGeom prst="rect">
            <a:avLst/>
          </a:prstGeom>
          <a:effectLst/>
        </p:spPr>
      </p:pic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9144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4C0580-5237-4D9E-BD79-D73929DAD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2" y="5257801"/>
            <a:ext cx="3799001" cy="8587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457200">
              <a:lnSpc>
                <a:spcPct val="90000"/>
              </a:lnSpc>
              <a:spcBef>
                <a:spcPct val="0"/>
              </a:spcBef>
            </a:pPr>
            <a:r>
              <a:rPr lang="en-US" sz="2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2023 Budget Review:</a:t>
            </a:r>
            <a:br>
              <a:rPr lang="en-US" sz="2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Direct Operating Expenses </a:t>
            </a:r>
            <a:r>
              <a:rPr lang="en-US" sz="2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-</a:t>
            </a:r>
            <a:br>
              <a:rPr lang="en-US" sz="2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0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Pool Operating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B6E97-4F67-4DAC-B140-F07C4A51E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4732253" y="4668517"/>
            <a:ext cx="4240013" cy="2062221"/>
          </a:xfrm>
        </p:spPr>
        <p:txBody>
          <a:bodyPr vert="horz" lIns="91440" tIns="45720" rIns="91440" bIns="45720" rtlCol="0">
            <a:normAutofit/>
          </a:bodyPr>
          <a:lstStyle/>
          <a:p>
            <a:pPr marL="139700" indent="0" defTabSz="457200">
              <a:spcBef>
                <a:spcPts val="1000"/>
              </a:spcBef>
              <a:buSzPct val="80000"/>
              <a:buNone/>
            </a:pPr>
            <a:r>
              <a:rPr lang="en-US" sz="1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Changes for 2023:</a:t>
            </a:r>
          </a:p>
          <a:p>
            <a:pPr lvl="1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New Pool Management Company </a:t>
            </a:r>
          </a:p>
          <a:p>
            <a:pPr lvl="1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Attendants 7 days per week.</a:t>
            </a:r>
          </a:p>
        </p:txBody>
      </p:sp>
    </p:spTree>
    <p:extLst>
      <p:ext uri="{BB962C8B-B14F-4D97-AF65-F5344CB8AC3E}">
        <p14:creationId xmlns:p14="http://schemas.microsoft.com/office/powerpoint/2010/main" val="906464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0D9B8FD4-CDEB-4EB4-B4DE-C89E11938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6">
            <a:extLst>
              <a:ext uri="{FF2B5EF4-FFF2-40B4-BE49-F238E27FC236}">
                <a16:creationId xmlns:a16="http://schemas.microsoft.com/office/drawing/2014/main" id="{5A2E3D1D-9E9F-4739-BA14-D4D7FA9FB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83477" y="0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1FFB365B-E9DC-4859-B8AB-CB83EEBE4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3743184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ADAB9C8-EB37-4914-A699-C716FC8FE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2DE58-A41A-4392-A5FD-9C26B84F971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764405" y="295729"/>
            <a:ext cx="62864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 indent="0" algn="ctr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2800" b="0" i="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lvl="0" indent="0" algn="ctr">
                <a:spcBef>
                  <a:spcPts val="0"/>
                </a:spcBef>
                <a:spcAft>
                  <a:spcPts val="600"/>
                </a:spcAft>
                <a:buNone/>
              </a:pPr>
              <a:t>13</a:t>
            </a:fld>
            <a:endParaRPr lang="en-US" sz="2800" b="0" i="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7DEBAF-F3C2-4879-B62D-D931BB2BC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645920"/>
            <a:ext cx="2642159" cy="44708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 defTabSz="457200">
              <a:lnSpc>
                <a:spcPct val="90000"/>
              </a:lnSpc>
              <a:spcBef>
                <a:spcPct val="0"/>
              </a:spcBef>
            </a:pPr>
            <a:r>
              <a:rPr lang="en-US"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2023 Budget Review: </a:t>
            </a:r>
            <a:br>
              <a:rPr lang="en-US"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r>
              <a:rPr lang="en-US"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Direct Operating Expenses Continued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91D247-CAB7-4258-BA2A-087791148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3081" y="1253764"/>
            <a:ext cx="4702076" cy="5222449"/>
          </a:xfr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800" dirty="0"/>
              <a:t>Total of Direct Operating Expenses: $126,949</a:t>
            </a:r>
          </a:p>
          <a:p>
            <a:pPr lvl="1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/>
              <a:t>Direct Operating Expenses also include:</a:t>
            </a:r>
          </a:p>
          <a:p>
            <a:pPr lvl="2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/>
              <a:t>Keys and Locks Maintenance</a:t>
            </a:r>
          </a:p>
          <a:p>
            <a:pPr lvl="2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/>
              <a:t>Security and Patrol</a:t>
            </a:r>
          </a:p>
          <a:p>
            <a:pPr lvl="2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/>
              <a:t>Taxes</a:t>
            </a:r>
          </a:p>
          <a:p>
            <a:pPr lvl="2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/>
              <a:t>Telephone (required at pool)</a:t>
            </a:r>
          </a:p>
          <a:p>
            <a:pPr lvl="2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/>
              <a:t>Trash Removal</a:t>
            </a:r>
          </a:p>
          <a:p>
            <a:pPr lvl="2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/>
              <a:t>Water and Wastewater</a:t>
            </a:r>
          </a:p>
          <a:p>
            <a:pPr lvl="2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/>
              <a:t>Electricity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73E082-B215-40B6-972A-754D0CA8015D}"/>
              </a:ext>
            </a:extLst>
          </p:cNvPr>
          <p:cNvSpPr txBox="1"/>
          <p:nvPr/>
        </p:nvSpPr>
        <p:spPr>
          <a:xfrm>
            <a:off x="291776" y="2449866"/>
            <a:ext cx="2895883" cy="3709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16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41370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92" name="Oval 91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1714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1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Picture 105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228080"/>
            <a:ext cx="745301" cy="762000"/>
          </a:xfrm>
          <a:prstGeom prst="rect">
            <a:avLst/>
          </a:prstGeom>
        </p:spPr>
      </p:pic>
      <p:sp>
        <p:nvSpPr>
          <p:cNvPr id="108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191" y="0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6A15A5-4999-4D2E-AD65-7B4C4CCC0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46" y="804672"/>
            <a:ext cx="2641019" cy="52486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>
              <a:spcBef>
                <a:spcPct val="0"/>
              </a:spcBef>
            </a:pP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2023 Budget Review: </a:t>
            </a:r>
            <a:b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36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General and Admin Expenses</a:t>
            </a:r>
            <a:endParaRPr lang="en-US" b="0" i="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93E84-BB05-410C-9B17-63C21E09A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31895" y="1046375"/>
            <a:ext cx="4799948" cy="50069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800" dirty="0"/>
              <a:t>Total of General and Administrative Expenses: $38,380</a:t>
            </a:r>
          </a:p>
          <a:p>
            <a:pPr lvl="1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600" dirty="0"/>
              <a:t>Items include:</a:t>
            </a:r>
          </a:p>
          <a:p>
            <a:pPr lvl="2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400" dirty="0"/>
              <a:t>Accounting</a:t>
            </a:r>
          </a:p>
          <a:p>
            <a:pPr lvl="2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400" dirty="0"/>
              <a:t>Legal (Attorney outside of collections)</a:t>
            </a:r>
          </a:p>
          <a:p>
            <a:pPr lvl="2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400" dirty="0"/>
              <a:t>Legal Collection Fee</a:t>
            </a:r>
          </a:p>
          <a:p>
            <a:pPr lvl="2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400" dirty="0"/>
              <a:t>Homeowner Activities</a:t>
            </a:r>
          </a:p>
          <a:p>
            <a:pPr lvl="2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400" dirty="0"/>
              <a:t>Insurance: General, Property &amp; Liability</a:t>
            </a:r>
          </a:p>
          <a:p>
            <a:pPr lvl="2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400" dirty="0"/>
              <a:t>Management Fee</a:t>
            </a:r>
          </a:p>
          <a:p>
            <a:pPr lvl="2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400" dirty="0"/>
              <a:t>Administration: Coupon Books</a:t>
            </a:r>
          </a:p>
          <a:p>
            <a:pPr lvl="2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400" dirty="0"/>
              <a:t>Administration: Misc. </a:t>
            </a:r>
          </a:p>
          <a:p>
            <a:pPr lvl="2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dirty="0"/>
          </a:p>
          <a:p>
            <a:pPr lvl="1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EC96C-69A0-4BBA-BF46-A2F8AD8EBC4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11959" y="6400005"/>
            <a:ext cx="474845" cy="3017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9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lvl="0" indent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14</a:t>
            </a:fld>
            <a:endParaRPr lang="en-US" sz="900" b="0" i="0" kern="120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113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200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205" name="Oval 204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7" name="Picture 206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209" name="Picture 208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11" name="Rectangle 210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1" name="Google Shape;181;p17"/>
          <p:cNvSpPr txBox="1">
            <a:spLocks noGrp="1"/>
          </p:cNvSpPr>
          <p:nvPr>
            <p:ph type="title"/>
          </p:nvPr>
        </p:nvSpPr>
        <p:spPr>
          <a:xfrm>
            <a:off x="5012871" y="1447800"/>
            <a:ext cx="3298371" cy="332958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l" defTabSz="457200">
              <a:spcBef>
                <a:spcPct val="0"/>
              </a:spcBef>
              <a:spcAft>
                <a:spcPts val="0"/>
              </a:spcAft>
              <a:buSzPts val="4800"/>
            </a:pPr>
            <a:r>
              <a:rPr lang="en-US" sz="40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Community Awareness</a:t>
            </a:r>
          </a:p>
        </p:txBody>
      </p:sp>
      <p:pic>
        <p:nvPicPr>
          <p:cNvPr id="122" name="Graphic 121" descr="Group">
            <a:extLst>
              <a:ext uri="{FF2B5EF4-FFF2-40B4-BE49-F238E27FC236}">
                <a16:creationId xmlns:a16="http://schemas.microsoft.com/office/drawing/2014/main" id="{C2248E5E-C8FA-45AC-87CA-CC2B1C8BFD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2890" y="1384808"/>
            <a:ext cx="4087918" cy="4087918"/>
          </a:xfrm>
          <a:prstGeom prst="rect">
            <a:avLst/>
          </a:prstGeom>
          <a:effectLst/>
        </p:spPr>
      </p:pic>
      <p:sp>
        <p:nvSpPr>
          <p:cNvPr id="182" name="Google Shape;182;p17"/>
          <p:cNvSpPr txBox="1">
            <a:spLocks noGrp="1"/>
          </p:cNvSpPr>
          <p:nvPr>
            <p:ph type="sldNum" idx="12"/>
          </p:nvPr>
        </p:nvSpPr>
        <p:spPr>
          <a:xfrm>
            <a:off x="7764405" y="295729"/>
            <a:ext cx="628649" cy="76768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 indent="0" algn="ctr" defTabSz="914400"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lang="en-US" sz="28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lvl="0" indent="0" algn="ctr" defTabSz="914400">
                <a:spcBef>
                  <a:spcPts val="0"/>
                </a:spcBef>
                <a:spcAft>
                  <a:spcPts val="600"/>
                </a:spcAft>
                <a:buSzPts val="1000"/>
                <a:buNone/>
              </a:pPr>
              <a:t>15</a:t>
            </a:fld>
            <a:endParaRPr lang="en-US" sz="28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icture 266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269" name="Picture 268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271" name="Oval 270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73" name="Picture 272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77" name="Rectangle 276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8" name="Google Shape;188;p18"/>
          <p:cNvSpPr txBox="1">
            <a:spLocks noGrp="1"/>
          </p:cNvSpPr>
          <p:nvPr>
            <p:ph type="title"/>
          </p:nvPr>
        </p:nvSpPr>
        <p:spPr>
          <a:xfrm>
            <a:off x="486697" y="629266"/>
            <a:ext cx="6939116" cy="1223983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  <a:buSzPts val="3200"/>
            </a:pP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Communication</a:t>
            </a:r>
          </a:p>
        </p:txBody>
      </p:sp>
      <p:sp>
        <p:nvSpPr>
          <p:cNvPr id="190" name="Google Shape;190;p18"/>
          <p:cNvSpPr txBox="1">
            <a:spLocks noGrp="1"/>
          </p:cNvSpPr>
          <p:nvPr>
            <p:ph type="sldNum" idx="12"/>
          </p:nvPr>
        </p:nvSpPr>
        <p:spPr>
          <a:xfrm>
            <a:off x="7764405" y="295729"/>
            <a:ext cx="628649" cy="76768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 indent="0" algn="ctr" defTabSz="914400"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lang="en-US"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Lato"/>
              </a:rPr>
              <a:pPr lvl="0" indent="0" algn="ctr" defTabSz="914400">
                <a:spcBef>
                  <a:spcPts val="0"/>
                </a:spcBef>
                <a:spcAft>
                  <a:spcPts val="600"/>
                </a:spcAft>
                <a:buSzPts val="1000"/>
                <a:buNone/>
              </a:pPr>
              <a:t>16</a:t>
            </a:fld>
            <a:endParaRPr lang="en-US" sz="28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  <a:sym typeface="La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2A33BB-2222-480E-A109-2352371B82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489" y="2669685"/>
            <a:ext cx="5119251" cy="25881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89" name="Google Shape;189;p18"/>
          <p:cNvSpPr txBox="1">
            <a:spLocks noGrp="1"/>
          </p:cNvSpPr>
          <p:nvPr>
            <p:ph type="body" idx="1"/>
          </p:nvPr>
        </p:nvSpPr>
        <p:spPr>
          <a:xfrm>
            <a:off x="5459697" y="1976980"/>
            <a:ext cx="3311470" cy="4196185"/>
          </a:xfrm>
          <a:prstGeom prst="rect">
            <a:avLst/>
          </a:prstGeom>
        </p:spPr>
        <p:txBody>
          <a:bodyPr spcFirstLastPara="1" vert="horz" lIns="91440" tIns="45720" rIns="91440" bIns="45720" numCol="1" rtlCol="0" anchorCtr="0">
            <a:normAutofit/>
          </a:bodyPr>
          <a:lstStyle/>
          <a:p>
            <a:pPr marL="152400" lvl="0" indent="0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300" dirty="0"/>
              <a:t>Official Summerlyn Website</a:t>
            </a:r>
          </a:p>
          <a:p>
            <a:pPr marL="635000" lvl="1" indent="0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300" dirty="0">
                <a:hlinkClick r:id="rId9"/>
              </a:rPr>
              <a:t>http://www.summerlynnc.org</a:t>
            </a:r>
            <a:endParaRPr lang="en-US" sz="1300" dirty="0"/>
          </a:p>
          <a:p>
            <a:pPr marL="152400" lvl="0" indent="0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300" dirty="0"/>
              <a:t>Nextdoor</a:t>
            </a:r>
          </a:p>
          <a:p>
            <a:pPr marL="152400" lvl="0" indent="0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300" dirty="0"/>
              <a:t>Facebook</a:t>
            </a:r>
          </a:p>
          <a:p>
            <a:pPr marL="609600" lvl="1" indent="0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300" dirty="0"/>
              <a:t>Summerlyn Subdivision-Clayton, NC</a:t>
            </a:r>
          </a:p>
          <a:p>
            <a:pPr marL="152400" marR="0" lvl="0" indent="0" defTabSz="457200" fontAlgn="auto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30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Community Email Blasts and Portal Announcements</a:t>
            </a:r>
          </a:p>
          <a:p>
            <a:pPr marL="152400" marR="0" lvl="0" indent="0" defTabSz="457200" fontAlgn="auto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30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Colie </a:t>
            </a:r>
            <a:r>
              <a:rPr kumimoji="0" lang="en-US" sz="130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Botto</a:t>
            </a:r>
            <a:r>
              <a:rPr kumimoji="0" lang="en-US" sz="130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Property Manager</a:t>
            </a:r>
          </a:p>
          <a:p>
            <a:pPr marL="609600" lvl="1" indent="0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  <a:defRPr/>
            </a:pPr>
            <a:r>
              <a:rPr lang="en-US" sz="1300" dirty="0">
                <a:effectLst/>
                <a:hlinkClick r:id="rId10" tooltip="mailto:SUMMERHA@CiraMail.com"/>
              </a:rPr>
              <a:t>SUMMERHA@CiraMail.com</a:t>
            </a:r>
            <a:endParaRPr lang="en-US" sz="1300" dirty="0">
              <a:effectLst/>
            </a:endParaRPr>
          </a:p>
          <a:p>
            <a:pPr marL="571500" lvl="1" indent="0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300" dirty="0">
                <a:effectLst/>
              </a:rPr>
              <a:t>866-4-REALSERVICE (866-473-2573)</a:t>
            </a:r>
          </a:p>
          <a:p>
            <a:pPr marL="571500" lvl="1" indent="0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300" u="sng" dirty="0">
                <a:effectLst/>
                <a:hlinkClick r:id="rId11" tooltip="http://www.realmanage.com/"/>
              </a:rPr>
              <a:t>www.realmanage.com</a:t>
            </a:r>
            <a:endParaRPr lang="en-US" sz="1300" dirty="0">
              <a:effectLst/>
            </a:endParaRPr>
          </a:p>
          <a:p>
            <a:pPr lvl="1" indent="-304800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  <a:defRPr/>
            </a:pPr>
            <a:endParaRPr kumimoji="0" lang="en-US" sz="130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204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209" name="Oval 208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1" name="Picture 210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15" name="Rectangle 214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Google Shape;197;p19"/>
          <p:cNvSpPr txBox="1">
            <a:spLocks noGrp="1"/>
          </p:cNvSpPr>
          <p:nvPr>
            <p:ph type="title"/>
          </p:nvPr>
        </p:nvSpPr>
        <p:spPr>
          <a:xfrm>
            <a:off x="486698" y="629266"/>
            <a:ext cx="3124882" cy="1622321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SzPts val="3200"/>
            </a:pPr>
            <a:r>
              <a:rPr lang="en-US" sz="36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Resident Involvement</a:t>
            </a:r>
          </a:p>
        </p:txBody>
      </p:sp>
      <p:sp>
        <p:nvSpPr>
          <p:cNvPr id="219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5515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1" name="Freeform: Shape 220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095864" y="809550"/>
            <a:ext cx="6858001" cy="52389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200" name="Google Shape;200;p19"/>
          <p:cNvPicPr preferRelativeResize="0"/>
          <p:nvPr/>
        </p:nvPicPr>
        <p:blipFill rotWithShape="1">
          <a:blip r:embed="rId7"/>
          <a:srcRect l="26132" r="22059" b="-1"/>
          <a:stretch/>
        </p:blipFill>
        <p:spPr>
          <a:xfrm>
            <a:off x="4570494" y="1210085"/>
            <a:ext cx="4087416" cy="4437827"/>
          </a:xfrm>
          <a:prstGeom prst="rect">
            <a:avLst/>
          </a:prstGeom>
          <a:noFill/>
          <a:effectLst/>
        </p:spPr>
      </p:pic>
      <p:sp>
        <p:nvSpPr>
          <p:cNvPr id="223" name="Rectangle 222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9" name="Google Shape;199;p19"/>
          <p:cNvSpPr txBox="1">
            <a:spLocks noGrp="1"/>
          </p:cNvSpPr>
          <p:nvPr>
            <p:ph type="sldNum" idx="12"/>
          </p:nvPr>
        </p:nvSpPr>
        <p:spPr>
          <a:xfrm>
            <a:off x="7764405" y="295729"/>
            <a:ext cx="628649" cy="76768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 indent="0" algn="ctr" defTabSz="914400"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lang="en-US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Lato"/>
              </a:rPr>
              <a:pPr lvl="0" indent="0" algn="ctr" defTabSz="914400">
                <a:spcBef>
                  <a:spcPts val="0"/>
                </a:spcBef>
                <a:spcAft>
                  <a:spcPts val="600"/>
                </a:spcAft>
                <a:buSzPts val="1000"/>
                <a:buNone/>
              </a:pPr>
              <a:t>17</a:t>
            </a:fld>
            <a:endParaRPr lang="en-US" sz="2800">
              <a:solidFill>
                <a:srgbClr val="FFFFFF"/>
              </a:solidFill>
              <a:latin typeface="+mn-lt"/>
              <a:ea typeface="+mn-ea"/>
              <a:cs typeface="+mn-cs"/>
              <a:sym typeface="Lato"/>
            </a:endParaRPr>
          </a:p>
        </p:txBody>
      </p:sp>
      <p:sp>
        <p:nvSpPr>
          <p:cNvPr id="198" name="Google Shape;198;p19"/>
          <p:cNvSpPr txBox="1">
            <a:spLocks noGrp="1"/>
          </p:cNvSpPr>
          <p:nvPr>
            <p:ph type="body" idx="1"/>
          </p:nvPr>
        </p:nvSpPr>
        <p:spPr>
          <a:xfrm>
            <a:off x="179109" y="2438400"/>
            <a:ext cx="3432471" cy="378541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457200" lvl="0" indent="-38100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>
                <a:solidFill>
                  <a:srgbClr val="EBEBEB"/>
                </a:solidFill>
              </a:rPr>
              <a:t>Committees</a:t>
            </a:r>
          </a:p>
          <a:p>
            <a:pPr marL="457200" lvl="0" indent="-22860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dirty="0">
              <a:solidFill>
                <a:srgbClr val="EBEBEB"/>
              </a:solidFill>
            </a:endParaRPr>
          </a:p>
          <a:p>
            <a:pPr marL="914400" lvl="1" indent="-34290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>
                <a:solidFill>
                  <a:srgbClr val="EBEBEB"/>
                </a:solidFill>
              </a:rPr>
              <a:t>Beautification</a:t>
            </a:r>
          </a:p>
          <a:p>
            <a:pPr marL="914400" lvl="1" indent="-34290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>
                <a:solidFill>
                  <a:srgbClr val="EBEBEB"/>
                </a:solidFill>
              </a:rPr>
              <a:t>Social</a:t>
            </a:r>
          </a:p>
          <a:p>
            <a:pPr marL="914400" lvl="1" indent="-34290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>
                <a:solidFill>
                  <a:srgbClr val="EBEBEB"/>
                </a:solidFill>
              </a:rPr>
              <a:t>Yard of the Month – Holiday Edition</a:t>
            </a:r>
          </a:p>
          <a:p>
            <a:pPr marL="914400" lvl="1" indent="-34290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>
                <a:solidFill>
                  <a:srgbClr val="EBEBEB"/>
                </a:solidFill>
              </a:rPr>
              <a:t>Community Engagement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90" name="Oval 89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Google Shape;206;p20"/>
          <p:cNvSpPr txBox="1">
            <a:spLocks noGrp="1"/>
          </p:cNvSpPr>
          <p:nvPr>
            <p:ph type="title"/>
          </p:nvPr>
        </p:nvSpPr>
        <p:spPr>
          <a:xfrm>
            <a:off x="3654009" y="1447800"/>
            <a:ext cx="3916743" cy="332958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l" defTabSz="457200">
              <a:spcBef>
                <a:spcPct val="0"/>
              </a:spcBef>
              <a:spcAft>
                <a:spcPts val="0"/>
              </a:spcAft>
              <a:buSzPts val="4800"/>
            </a:pPr>
            <a:r>
              <a:rPr lang="en-US" sz="72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Reserve Projects</a:t>
            </a:r>
          </a:p>
        </p:txBody>
      </p:sp>
      <p:sp>
        <p:nvSpPr>
          <p:cNvPr id="100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101769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2" name="Freeform: Shape 101">
            <a:extLst>
              <a:ext uri="{FF2B5EF4-FFF2-40B4-BE49-F238E27FC236}">
                <a16:creationId xmlns:a16="http://schemas.microsoft.com/office/drawing/2014/main" id="{09811DF6-66E4-43D5-B564-315179653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61473" cy="6858000"/>
          </a:xfrm>
          <a:custGeom>
            <a:avLst/>
            <a:gdLst>
              <a:gd name="connsiteX0" fmla="*/ 3137249 w 4481964"/>
              <a:gd name="connsiteY0" fmla="*/ 0 h 6858000"/>
              <a:gd name="connsiteX1" fmla="*/ 4480787 w 4481964"/>
              <a:gd name="connsiteY1" fmla="*/ 0 h 6858000"/>
              <a:gd name="connsiteX2" fmla="*/ 4455742 w 4481964"/>
              <a:gd name="connsiteY2" fmla="*/ 155676 h 6858000"/>
              <a:gd name="connsiteX3" fmla="*/ 4431873 w 4481964"/>
              <a:gd name="connsiteY3" fmla="*/ 310667 h 6858000"/>
              <a:gd name="connsiteX4" fmla="*/ 4408509 w 4481964"/>
              <a:gd name="connsiteY4" fmla="*/ 466344 h 6858000"/>
              <a:gd name="connsiteX5" fmla="*/ 4388506 w 4481964"/>
              <a:gd name="connsiteY5" fmla="*/ 622706 h 6858000"/>
              <a:gd name="connsiteX6" fmla="*/ 4368335 w 4481964"/>
              <a:gd name="connsiteY6" fmla="*/ 778383 h 6858000"/>
              <a:gd name="connsiteX7" fmla="*/ 4349509 w 4481964"/>
              <a:gd name="connsiteY7" fmla="*/ 934745 h 6858000"/>
              <a:gd name="connsiteX8" fmla="*/ 4333373 w 4481964"/>
              <a:gd name="connsiteY8" fmla="*/ 1089050 h 6858000"/>
              <a:gd name="connsiteX9" fmla="*/ 4318077 w 4481964"/>
              <a:gd name="connsiteY9" fmla="*/ 1245413 h 6858000"/>
              <a:gd name="connsiteX10" fmla="*/ 4304125 w 4481964"/>
              <a:gd name="connsiteY10" fmla="*/ 1401089 h 6858000"/>
              <a:gd name="connsiteX11" fmla="*/ 4292023 w 4481964"/>
              <a:gd name="connsiteY11" fmla="*/ 1554023 h 6858000"/>
              <a:gd name="connsiteX12" fmla="*/ 4279920 w 4481964"/>
              <a:gd name="connsiteY12" fmla="*/ 1709013 h 6858000"/>
              <a:gd name="connsiteX13" fmla="*/ 4269835 w 4481964"/>
              <a:gd name="connsiteY13" fmla="*/ 1861947 h 6858000"/>
              <a:gd name="connsiteX14" fmla="*/ 4261935 w 4481964"/>
              <a:gd name="connsiteY14" fmla="*/ 2014880 h 6858000"/>
              <a:gd name="connsiteX15" fmla="*/ 4253698 w 4481964"/>
              <a:gd name="connsiteY15" fmla="*/ 2167128 h 6858000"/>
              <a:gd name="connsiteX16" fmla="*/ 4246807 w 4481964"/>
              <a:gd name="connsiteY16" fmla="*/ 2318004 h 6858000"/>
              <a:gd name="connsiteX17" fmla="*/ 4241932 w 4481964"/>
              <a:gd name="connsiteY17" fmla="*/ 2467508 h 6858000"/>
              <a:gd name="connsiteX18" fmla="*/ 4237730 w 4481964"/>
              <a:gd name="connsiteY18" fmla="*/ 2617013 h 6858000"/>
              <a:gd name="connsiteX19" fmla="*/ 4233696 w 4481964"/>
              <a:gd name="connsiteY19" fmla="*/ 2765145 h 6858000"/>
              <a:gd name="connsiteX20" fmla="*/ 4231847 w 4481964"/>
              <a:gd name="connsiteY20" fmla="*/ 2911221 h 6858000"/>
              <a:gd name="connsiteX21" fmla="*/ 4229830 w 4481964"/>
              <a:gd name="connsiteY21" fmla="*/ 3057296 h 6858000"/>
              <a:gd name="connsiteX22" fmla="*/ 4228821 w 4481964"/>
              <a:gd name="connsiteY22" fmla="*/ 3201314 h 6858000"/>
              <a:gd name="connsiteX23" fmla="*/ 4229830 w 4481964"/>
              <a:gd name="connsiteY23" fmla="*/ 3343960 h 6858000"/>
              <a:gd name="connsiteX24" fmla="*/ 4229830 w 4481964"/>
              <a:gd name="connsiteY24" fmla="*/ 3485235 h 6858000"/>
              <a:gd name="connsiteX25" fmla="*/ 4231847 w 4481964"/>
              <a:gd name="connsiteY25" fmla="*/ 3625138 h 6858000"/>
              <a:gd name="connsiteX26" fmla="*/ 4234872 w 4481964"/>
              <a:gd name="connsiteY26" fmla="*/ 3762298 h 6858000"/>
              <a:gd name="connsiteX27" fmla="*/ 4237730 w 4481964"/>
              <a:gd name="connsiteY27" fmla="*/ 3898087 h 6858000"/>
              <a:gd name="connsiteX28" fmla="*/ 4240924 w 4481964"/>
              <a:gd name="connsiteY28" fmla="*/ 4031132 h 6858000"/>
              <a:gd name="connsiteX29" fmla="*/ 4245798 w 4481964"/>
              <a:gd name="connsiteY29" fmla="*/ 4163491 h 6858000"/>
              <a:gd name="connsiteX30" fmla="*/ 4251009 w 4481964"/>
              <a:gd name="connsiteY30" fmla="*/ 4293793 h 6858000"/>
              <a:gd name="connsiteX31" fmla="*/ 4255715 w 4481964"/>
              <a:gd name="connsiteY31" fmla="*/ 4421352 h 6858000"/>
              <a:gd name="connsiteX32" fmla="*/ 4268995 w 4481964"/>
              <a:gd name="connsiteY32" fmla="*/ 4670298 h 6858000"/>
              <a:gd name="connsiteX33" fmla="*/ 4283114 w 4481964"/>
              <a:gd name="connsiteY33" fmla="*/ 4908956 h 6858000"/>
              <a:gd name="connsiteX34" fmla="*/ 4297906 w 4481964"/>
              <a:gd name="connsiteY34" fmla="*/ 5138013 h 6858000"/>
              <a:gd name="connsiteX35" fmla="*/ 4314211 w 4481964"/>
              <a:gd name="connsiteY35" fmla="*/ 5354726 h 6858000"/>
              <a:gd name="connsiteX36" fmla="*/ 4331188 w 4481964"/>
              <a:gd name="connsiteY36" fmla="*/ 5561838 h 6858000"/>
              <a:gd name="connsiteX37" fmla="*/ 4349509 w 4481964"/>
              <a:gd name="connsiteY37" fmla="*/ 5753862 h 6858000"/>
              <a:gd name="connsiteX38" fmla="*/ 4367495 w 4481964"/>
              <a:gd name="connsiteY38" fmla="*/ 5934227 h 6858000"/>
              <a:gd name="connsiteX39" fmla="*/ 4385480 w 4481964"/>
              <a:gd name="connsiteY39" fmla="*/ 6100191 h 6858000"/>
              <a:gd name="connsiteX40" fmla="*/ 4402457 w 4481964"/>
              <a:gd name="connsiteY40" fmla="*/ 6252438 h 6858000"/>
              <a:gd name="connsiteX41" fmla="*/ 4418594 w 4481964"/>
              <a:gd name="connsiteY41" fmla="*/ 6387541 h 6858000"/>
              <a:gd name="connsiteX42" fmla="*/ 4433890 w 4481964"/>
              <a:gd name="connsiteY42" fmla="*/ 6509613 h 6858000"/>
              <a:gd name="connsiteX43" fmla="*/ 4446665 w 4481964"/>
              <a:gd name="connsiteY43" fmla="*/ 6612483 h 6858000"/>
              <a:gd name="connsiteX44" fmla="*/ 4458767 w 4481964"/>
              <a:gd name="connsiteY44" fmla="*/ 6698894 h 6858000"/>
              <a:gd name="connsiteX45" fmla="*/ 4476081 w 4481964"/>
              <a:gd name="connsiteY45" fmla="*/ 6817538 h 6858000"/>
              <a:gd name="connsiteX46" fmla="*/ 4481964 w 4481964"/>
              <a:gd name="connsiteY46" fmla="*/ 6858000 h 6858000"/>
              <a:gd name="connsiteX47" fmla="*/ 3577807 w 4481964"/>
              <a:gd name="connsiteY47" fmla="*/ 6858000 h 6858000"/>
              <a:gd name="connsiteX48" fmla="*/ 3577807 w 4481964"/>
              <a:gd name="connsiteY48" fmla="*/ 6858000 h 6858000"/>
              <a:gd name="connsiteX49" fmla="*/ 0 w 4481964"/>
              <a:gd name="connsiteY49" fmla="*/ 6858000 h 6858000"/>
              <a:gd name="connsiteX50" fmla="*/ 0 w 4481964"/>
              <a:gd name="connsiteY50" fmla="*/ 0 h 6858000"/>
              <a:gd name="connsiteX51" fmla="*/ 3137249 w 448196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481964" h="6858000">
                <a:moveTo>
                  <a:pt x="3137249" y="0"/>
                </a:move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3577807" y="6858000"/>
                </a:lnTo>
                <a:lnTo>
                  <a:pt x="0" y="6858000"/>
                </a:lnTo>
                <a:lnTo>
                  <a:pt x="0" y="0"/>
                </a:lnTo>
                <a:lnTo>
                  <a:pt x="313724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7" name="Google Shape;207;p20"/>
          <p:cNvSpPr txBox="1">
            <a:spLocks noGrp="1"/>
          </p:cNvSpPr>
          <p:nvPr>
            <p:ph type="sldNum" idx="12"/>
          </p:nvPr>
        </p:nvSpPr>
        <p:spPr>
          <a:xfrm>
            <a:off x="7764405" y="295729"/>
            <a:ext cx="628649" cy="76768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 indent="0" algn="ctr" defTabSz="914400"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lang="en-US" sz="28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lvl="0" indent="0" algn="ctr" defTabSz="914400">
                <a:spcBef>
                  <a:spcPts val="0"/>
                </a:spcBef>
                <a:spcAft>
                  <a:spcPts val="600"/>
                </a:spcAft>
                <a:buSzPts val="1000"/>
                <a:buNone/>
              </a:pPr>
              <a:t>18</a:t>
            </a:fld>
            <a:endParaRPr lang="en-US" sz="28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3" name="Graphic 82" descr="Checkmark">
            <a:extLst>
              <a:ext uri="{FF2B5EF4-FFF2-40B4-BE49-F238E27FC236}">
                <a16:creationId xmlns:a16="http://schemas.microsoft.com/office/drawing/2014/main" id="{D8EC42B4-722A-4F82-AA80-FBE4308C09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5430" y="2441986"/>
            <a:ext cx="2202627" cy="2202627"/>
          </a:xfrm>
          <a:prstGeom prst="rect">
            <a:avLst/>
          </a:prstGeom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icture 21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222" name="Picture 22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224" name="Oval 22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6" name="Picture 22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228" name="Picture 22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30" name="Rectangle 22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32" name="Rectangle 231">
            <a:extLst>
              <a:ext uri="{FF2B5EF4-FFF2-40B4-BE49-F238E27FC236}">
                <a16:creationId xmlns:a16="http://schemas.microsoft.com/office/drawing/2014/main" id="{29787B81-C7DF-412B-A405-EF4454012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water, outdoor, sport, water sport&#10;&#10;Description automatically generated">
            <a:extLst>
              <a:ext uri="{FF2B5EF4-FFF2-40B4-BE49-F238E27FC236}">
                <a16:creationId xmlns:a16="http://schemas.microsoft.com/office/drawing/2014/main" id="{68DCE277-63F3-49D0-BAD8-BB29763D05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5000"/>
          </a:blip>
          <a:srcRect r="10999" b="-2"/>
          <a:stretch/>
        </p:blipFill>
        <p:spPr>
          <a:xfrm>
            <a:off x="20" y="-1"/>
            <a:ext cx="9143980" cy="6858000"/>
          </a:xfrm>
          <a:prstGeom prst="rect">
            <a:avLst/>
          </a:prstGeom>
        </p:spPr>
      </p:pic>
      <p:sp>
        <p:nvSpPr>
          <p:cNvPr id="213" name="Google Shape;213;p21"/>
          <p:cNvSpPr txBox="1">
            <a:spLocks noGrp="1"/>
          </p:cNvSpPr>
          <p:nvPr>
            <p:ph type="title"/>
          </p:nvPr>
        </p:nvSpPr>
        <p:spPr>
          <a:xfrm>
            <a:off x="484583" y="452718"/>
            <a:ext cx="7053542" cy="140053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  <a:buSzPts val="3200"/>
            </a:pPr>
            <a:r>
              <a:rPr lang="en-US"/>
              <a:t>Pool Resurfacing Project</a:t>
            </a:r>
          </a:p>
        </p:txBody>
      </p:sp>
      <p:sp>
        <p:nvSpPr>
          <p:cNvPr id="215" name="Google Shape;215;p21"/>
          <p:cNvSpPr txBox="1">
            <a:spLocks noGrp="1"/>
          </p:cNvSpPr>
          <p:nvPr>
            <p:ph type="sldNum" idx="12"/>
          </p:nvPr>
        </p:nvSpPr>
        <p:spPr>
          <a:xfrm>
            <a:off x="7764405" y="295729"/>
            <a:ext cx="628649" cy="76768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 indent="0" algn="ctr" defTabSz="914400"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lang="en-US"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Lato"/>
              </a:rPr>
              <a:pPr lvl="0" indent="0" algn="ctr" defTabSz="914400">
                <a:spcBef>
                  <a:spcPts val="0"/>
                </a:spcBef>
                <a:spcAft>
                  <a:spcPts val="600"/>
                </a:spcAft>
                <a:buSzPts val="1000"/>
                <a:buNone/>
              </a:pPr>
              <a:t>19</a:t>
            </a:fld>
            <a:endParaRPr lang="en-US" sz="28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  <a:sym typeface="Lato"/>
            </a:endParaRPr>
          </a:p>
        </p:txBody>
      </p:sp>
      <p:sp>
        <p:nvSpPr>
          <p:cNvPr id="214" name="Google Shape;214;p21"/>
          <p:cNvSpPr txBox="1">
            <a:spLocks noGrp="1"/>
          </p:cNvSpPr>
          <p:nvPr>
            <p:ph type="body" idx="1"/>
          </p:nvPr>
        </p:nvSpPr>
        <p:spPr>
          <a:xfrm>
            <a:off x="1515827" y="2914992"/>
            <a:ext cx="6248578" cy="3584783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0" defTabSz="457200">
              <a:spcBef>
                <a:spcPts val="1000"/>
              </a:spcBef>
              <a:buSzPct val="80000"/>
              <a:buNone/>
            </a:pPr>
            <a:r>
              <a:rPr lang="en-US" dirty="0"/>
              <a:t>September 2022 the Summerlyn Pool received a facelift. </a:t>
            </a:r>
          </a:p>
          <a:p>
            <a:pPr marL="457200" lvl="1" indent="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dirty="0"/>
          </a:p>
          <a:p>
            <a:pPr marL="457200" lvl="1" indent="0" defTabSz="457200">
              <a:spcBef>
                <a:spcPts val="1000"/>
              </a:spcBef>
              <a:buSzPct val="80000"/>
              <a:buNone/>
            </a:pPr>
            <a:endParaRPr lang="en-US" dirty="0"/>
          </a:p>
          <a:p>
            <a:pPr marL="0" lvl="0" indent="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dirty="0"/>
          </a:p>
          <a:p>
            <a:pPr marL="0" lvl="0" indent="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dirty="0"/>
          </a:p>
          <a:p>
            <a:pPr marL="914400" lvl="0" indent="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dirty="0"/>
          </a:p>
          <a:p>
            <a:pPr marL="0" lvl="0" indent="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dirty="0"/>
          </a:p>
          <a:p>
            <a:pPr marL="0" lvl="0" indent="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03" name="Oval 102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1714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1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Picture 116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228080"/>
            <a:ext cx="745301" cy="762000"/>
          </a:xfrm>
          <a:prstGeom prst="rect">
            <a:avLst/>
          </a:prstGeom>
        </p:spPr>
      </p:pic>
      <p:sp>
        <p:nvSpPr>
          <p:cNvPr id="119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191" y="0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92" name="Google Shape;92;p2"/>
          <p:cNvSpPr txBox="1">
            <a:spLocks noGrp="1"/>
          </p:cNvSpPr>
          <p:nvPr>
            <p:ph type="title"/>
          </p:nvPr>
        </p:nvSpPr>
        <p:spPr>
          <a:xfrm>
            <a:off x="604646" y="804672"/>
            <a:ext cx="2641019" cy="524865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ctr" defTabSz="457200">
              <a:spcBef>
                <a:spcPct val="0"/>
              </a:spcBef>
              <a:spcAft>
                <a:spcPts val="0"/>
              </a:spcAft>
              <a:buSzPts val="3200"/>
            </a:pP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sp>
        <p:nvSpPr>
          <p:cNvPr id="93" name="Google Shape;93;p2"/>
          <p:cNvSpPr txBox="1">
            <a:spLocks noGrp="1"/>
          </p:cNvSpPr>
          <p:nvPr>
            <p:ph type="body" idx="1"/>
          </p:nvPr>
        </p:nvSpPr>
        <p:spPr>
          <a:xfrm>
            <a:off x="3731895" y="804671"/>
            <a:ext cx="4799948" cy="524865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457200" lvl="0" indent="-355600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600" dirty="0"/>
              <a:t>Introductions - Colie from RM and Current Board of Directors</a:t>
            </a:r>
          </a:p>
          <a:p>
            <a:pPr marL="914400" lvl="0" indent="0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sz="1600" dirty="0"/>
          </a:p>
          <a:p>
            <a:pPr marL="457200" lvl="0" indent="-355600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600" dirty="0"/>
              <a:t>Challenges, Accomplishments, &amp; Goals</a:t>
            </a:r>
          </a:p>
          <a:p>
            <a:pPr marL="914400" lvl="0" indent="0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sz="1600" dirty="0"/>
          </a:p>
          <a:p>
            <a:pPr marL="457200" lvl="0" indent="-355600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600" dirty="0"/>
              <a:t>HOA Budget Review</a:t>
            </a:r>
          </a:p>
          <a:p>
            <a:pPr marL="914400" lvl="0" indent="0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sz="1600" dirty="0"/>
          </a:p>
          <a:p>
            <a:pPr marL="457200" lvl="0" indent="-355600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600" dirty="0"/>
              <a:t>Community Awareness</a:t>
            </a:r>
          </a:p>
          <a:p>
            <a:pPr marL="914400" lvl="0" indent="0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sz="1600" dirty="0"/>
          </a:p>
          <a:p>
            <a:pPr marL="457200" lvl="0" indent="-355600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600" dirty="0"/>
              <a:t>Reserve Projects</a:t>
            </a:r>
          </a:p>
          <a:p>
            <a:pPr marL="914400" lvl="0" indent="0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sz="1600" dirty="0"/>
          </a:p>
          <a:p>
            <a:pPr marL="457200" lvl="0" indent="-355600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600" dirty="0"/>
              <a:t>Architectural Review Committee</a:t>
            </a:r>
          </a:p>
          <a:p>
            <a:pPr marL="914400" lvl="0" indent="0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sz="1600" dirty="0"/>
          </a:p>
          <a:p>
            <a:pPr marL="457200" lvl="0" indent="-355600"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600" dirty="0"/>
              <a:t>Board Membership Voting</a:t>
            </a:r>
          </a:p>
        </p:txBody>
      </p:sp>
      <p:sp>
        <p:nvSpPr>
          <p:cNvPr id="94" name="Google Shape;94;p2"/>
          <p:cNvSpPr txBox="1">
            <a:spLocks noGrp="1"/>
          </p:cNvSpPr>
          <p:nvPr>
            <p:ph type="sldNum" idx="12"/>
          </p:nvPr>
        </p:nvSpPr>
        <p:spPr>
          <a:xfrm>
            <a:off x="8311959" y="6400005"/>
            <a:ext cx="474845" cy="30175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lv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lang="en-US" sz="9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  <a:sym typeface="Lato"/>
              </a:rPr>
              <a:pPr lvl="0" indent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SzPts val="1000"/>
                <a:buNone/>
              </a:pPr>
              <a:t>2</a:t>
            </a:fld>
            <a:endParaRPr lang="en-US" sz="900" b="0" i="0" kern="1200">
              <a:solidFill>
                <a:schemeClr val="accent1"/>
              </a:solidFill>
              <a:latin typeface="+mn-lt"/>
              <a:ea typeface="+mn-ea"/>
              <a:cs typeface="+mn-cs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250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253" name="Picture 252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255" name="Oval 254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57" name="Picture 256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259" name="Picture 258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61" name="Rectangle 260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2" name="Google Shape;222;p23"/>
          <p:cNvSpPr txBox="1">
            <a:spLocks noGrp="1"/>
          </p:cNvSpPr>
          <p:nvPr>
            <p:ph type="title"/>
          </p:nvPr>
        </p:nvSpPr>
        <p:spPr>
          <a:xfrm>
            <a:off x="485775" y="452718"/>
            <a:ext cx="3573920" cy="140053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SzPts val="3200"/>
            </a:pPr>
            <a:r>
              <a:rPr lang="en-US" sz="3300"/>
              <a:t>Pool Resurfacing Project</a:t>
            </a:r>
          </a:p>
        </p:txBody>
      </p:sp>
      <p:pic>
        <p:nvPicPr>
          <p:cNvPr id="5" name="Picture 4" descr="A picture containing water, outdoor, way, tied&#10;&#10;Description automatically generated">
            <a:extLst>
              <a:ext uri="{FF2B5EF4-FFF2-40B4-BE49-F238E27FC236}">
                <a16:creationId xmlns:a16="http://schemas.microsoft.com/office/drawing/2014/main" id="{6A6FF45F-FB59-4508-AC45-6E8993837C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72" r="5568" b="-3"/>
          <a:stretch/>
        </p:blipFill>
        <p:spPr>
          <a:xfrm>
            <a:off x="4577567" y="-1"/>
            <a:ext cx="4565278" cy="3167408"/>
          </a:xfrm>
          <a:prstGeom prst="rect">
            <a:avLst/>
          </a:prstGeom>
        </p:spPr>
      </p:pic>
      <p:sp>
        <p:nvSpPr>
          <p:cNvPr id="263" name="Rectangle 262">
            <a:extLst>
              <a:ext uri="{FF2B5EF4-FFF2-40B4-BE49-F238E27FC236}">
                <a16:creationId xmlns:a16="http://schemas.microsoft.com/office/drawing/2014/main" id="{C4FC9395-363F-4303-9B88-F5B9F15A2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3" name="Google Shape;223;p23"/>
          <p:cNvSpPr txBox="1">
            <a:spLocks noGrp="1"/>
          </p:cNvSpPr>
          <p:nvPr>
            <p:ph type="sldNum" idx="12"/>
          </p:nvPr>
        </p:nvSpPr>
        <p:spPr>
          <a:xfrm>
            <a:off x="7764405" y="295729"/>
            <a:ext cx="628649" cy="76768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 indent="0" algn="ctr" defTabSz="914400"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lang="en-US"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lvl="0" indent="0" algn="ctr" defTabSz="914400">
                <a:spcBef>
                  <a:spcPts val="0"/>
                </a:spcBef>
                <a:spcAft>
                  <a:spcPts val="600"/>
                </a:spcAft>
                <a:buSzPts val="1000"/>
                <a:buNone/>
              </a:pPr>
              <a:t>20</a:t>
            </a:fld>
            <a:endParaRPr lang="en-US" sz="28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091E34-3363-4AE7-9DED-C34E443D48E9}"/>
              </a:ext>
            </a:extLst>
          </p:cNvPr>
          <p:cNvSpPr txBox="1"/>
          <p:nvPr/>
        </p:nvSpPr>
        <p:spPr>
          <a:xfrm>
            <a:off x="485775" y="2052918"/>
            <a:ext cx="357318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lvl="1" indent="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>
                <a:latin typeface="+mj-lt"/>
                <a:ea typeface="+mj-ea"/>
                <a:cs typeface="+mj-cs"/>
              </a:rPr>
              <a:t>Remove existing title and repair any damaged areas of bond beams behind existing tile. </a:t>
            </a:r>
          </a:p>
          <a:p>
            <a:pPr marL="457200" lvl="1" indent="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>
                <a:latin typeface="+mj-lt"/>
                <a:ea typeface="+mj-ea"/>
                <a:cs typeface="+mj-cs"/>
              </a:rPr>
              <a:t>Chip out and grind underneath waterline tile, around returns, including main drains. </a:t>
            </a:r>
          </a:p>
          <a:p>
            <a:pPr marL="457200" lvl="1" indent="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>
                <a:latin typeface="+mj-lt"/>
                <a:ea typeface="+mj-ea"/>
                <a:cs typeface="+mj-cs"/>
              </a:rPr>
              <a:t>Chip out existing hollow areas, acid wash and hydro blast the existing pool surface. </a:t>
            </a:r>
          </a:p>
        </p:txBody>
      </p:sp>
      <p:pic>
        <p:nvPicPr>
          <p:cNvPr id="3" name="Picture 2" descr="A picture containing outdoor, sky, tree&#10;&#10;Description automatically generated">
            <a:extLst>
              <a:ext uri="{FF2B5EF4-FFF2-40B4-BE49-F238E27FC236}">
                <a16:creationId xmlns:a16="http://schemas.microsoft.com/office/drawing/2014/main" id="{E80BD4A4-D9B6-450E-913D-6BF338F63FD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119"/>
          <a:stretch/>
        </p:blipFill>
        <p:spPr>
          <a:xfrm>
            <a:off x="4577567" y="3167407"/>
            <a:ext cx="4565278" cy="3690593"/>
          </a:xfrm>
          <a:prstGeom prst="rect">
            <a:avLst/>
          </a:prstGeom>
        </p:spPr>
      </p:pic>
      <p:sp>
        <p:nvSpPr>
          <p:cNvPr id="229" name="Google Shape;229;p23"/>
          <p:cNvSpPr txBox="1"/>
          <p:nvPr/>
        </p:nvSpPr>
        <p:spPr>
          <a:xfrm>
            <a:off x="3890885" y="2997033"/>
            <a:ext cx="5135128" cy="1143001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endParaRPr lang="en-US" dirty="0">
              <a:latin typeface="+mj-lt"/>
              <a:ea typeface="+mj-ea"/>
              <a:cs typeface="+mj-cs"/>
              <a:sym typeface="Lato"/>
            </a:endParaRPr>
          </a:p>
        </p:txBody>
      </p:sp>
      <p:sp>
        <p:nvSpPr>
          <p:cNvPr id="224" name="Google Shape;224;p23"/>
          <p:cNvSpPr/>
          <p:nvPr/>
        </p:nvSpPr>
        <p:spPr>
          <a:xfrm rot="10800000" flipH="1">
            <a:off x="404390" y="2237362"/>
            <a:ext cx="2037254" cy="382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9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49" name="Picture 31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50" name="Oval 33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1" name="Picture 35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52" name="Picture 37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53" name="Rectangle 39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22C52C-A740-4707-AFC1-20992DF08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452718"/>
            <a:ext cx="3124185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  <a:spcBef>
                <a:spcPct val="0"/>
              </a:spcBef>
            </a:pPr>
            <a:r>
              <a:rPr lang="en-US" sz="2900" dirty="0"/>
              <a:t>Pool Resurfacing Project</a:t>
            </a:r>
          </a:p>
        </p:txBody>
      </p:sp>
      <p:sp>
        <p:nvSpPr>
          <p:cNvPr id="54" name="Freeform: Shape 41">
            <a:extLst>
              <a:ext uri="{FF2B5EF4-FFF2-40B4-BE49-F238E27FC236}">
                <a16:creationId xmlns:a16="http://schemas.microsoft.com/office/drawing/2014/main" id="{7DAA46B9-B7E8-4487-B28E-C63A6EB7A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095864" y="809550"/>
            <a:ext cx="6858001" cy="52389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5" name="Freeform 23">
            <a:extLst>
              <a:ext uri="{FF2B5EF4-FFF2-40B4-BE49-F238E27FC236}">
                <a16:creationId xmlns:a16="http://schemas.microsoft.com/office/drawing/2014/main" id="{C866818C-1E5F-475A-B310-3C06B555F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5515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sky, outdoor, ground&#10;&#10;Description automatically generated">
            <a:extLst>
              <a:ext uri="{FF2B5EF4-FFF2-40B4-BE49-F238E27FC236}">
                <a16:creationId xmlns:a16="http://schemas.microsoft.com/office/drawing/2014/main" id="{4BA7BD6A-96E1-429D-B1F2-6779EE24C4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375" b="4"/>
          <a:stretch/>
        </p:blipFill>
        <p:spPr>
          <a:xfrm>
            <a:off x="4165120" y="439987"/>
            <a:ext cx="4991098" cy="3377870"/>
          </a:xfrm>
          <a:prstGeom prst="rect">
            <a:avLst/>
          </a:prstGeom>
          <a:effectLst/>
        </p:spPr>
      </p:pic>
      <p:sp>
        <p:nvSpPr>
          <p:cNvPr id="56" name="Rectangle 45">
            <a:extLst>
              <a:ext uri="{FF2B5EF4-FFF2-40B4-BE49-F238E27FC236}">
                <a16:creationId xmlns:a16="http://schemas.microsoft.com/office/drawing/2014/main" id="{D12AFDE8-E1ED-4A49-B8B3-4953F4B8A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B9C7C-191D-487C-BEE7-C5C3810D4A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764405" y="295729"/>
            <a:ext cx="62864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 indent="0" algn="ctr" defTabSz="91440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28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lvl="0" indent="0" algn="ctr" defTabSz="914400">
                <a:spcBef>
                  <a:spcPts val="0"/>
                </a:spcBef>
                <a:spcAft>
                  <a:spcPts val="600"/>
                </a:spcAft>
                <a:buNone/>
              </a:pPr>
              <a:t>21</a:t>
            </a:fld>
            <a:endParaRPr lang="en-US" sz="28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63DF0-F67C-437D-B9F0-EFD780D36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84" y="2052918"/>
            <a:ext cx="3123860" cy="4195481"/>
          </a:xfr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600"/>
              <a:t>New water line tile and depth markers. </a:t>
            </a:r>
          </a:p>
          <a:p>
            <a:pPr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600"/>
              <a:t>High quality urethan sealant between top of the new tile and coping. And bond-coat material added to pool surface. </a:t>
            </a:r>
          </a:p>
          <a:p>
            <a:pPr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600"/>
              <a:t>New Quartz plaster sprayed into pool surface and cured. </a:t>
            </a:r>
          </a:p>
          <a:p>
            <a:pPr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600"/>
              <a:t>New plaster surfaced brushed and balanced to scrub new surface. </a:t>
            </a:r>
          </a:p>
          <a:p>
            <a:pPr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sz="1600"/>
          </a:p>
          <a:p>
            <a:pPr defTabSz="457200">
              <a:lnSpc>
                <a:spcPct val="105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sz="1600"/>
          </a:p>
        </p:txBody>
      </p:sp>
      <p:pic>
        <p:nvPicPr>
          <p:cNvPr id="8" name="Picture 7" descr="A close-up of a tile floor&#10;&#10;Description automatically generated with medium confidence">
            <a:extLst>
              <a:ext uri="{FF2B5EF4-FFF2-40B4-BE49-F238E27FC236}">
                <a16:creationId xmlns:a16="http://schemas.microsoft.com/office/drawing/2014/main" id="{862CCDAE-BD1A-44B9-A676-92CC1780B0E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71" r="3" b="4"/>
          <a:stretch/>
        </p:blipFill>
        <p:spPr>
          <a:xfrm>
            <a:off x="4770423" y="3895433"/>
            <a:ext cx="3800886" cy="257233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62096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124D86-C1AE-4D3B-89D7-CFC1845C6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3" y="609601"/>
            <a:ext cx="3595105" cy="1675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  <a:spcBef>
                <a:spcPct val="0"/>
              </a:spcBef>
            </a:pPr>
            <a:r>
              <a:rPr lang="en-US" sz="3600"/>
              <a:t>Pool Resurfacing Complete</a:t>
            </a:r>
          </a:p>
        </p:txBody>
      </p:sp>
      <p:pic>
        <p:nvPicPr>
          <p:cNvPr id="8" name="Picture 7" descr="A swimming pool in front of a house&#10;&#10;Description automatically generated">
            <a:extLst>
              <a:ext uri="{FF2B5EF4-FFF2-40B4-BE49-F238E27FC236}">
                <a16:creationId xmlns:a16="http://schemas.microsoft.com/office/drawing/2014/main" id="{1B6A116D-1B61-40BB-A4A8-FB84E326775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375" b="4"/>
          <a:stretch/>
        </p:blipFill>
        <p:spPr>
          <a:xfrm>
            <a:off x="3726835" y="76199"/>
            <a:ext cx="5417165" cy="36662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AC546BE4-C7A3-4A47-9FA5-0866D5E65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19A0D-3CEB-4A33-B6B3-7DC594476B2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764405" y="295729"/>
            <a:ext cx="62864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 indent="0" algn="ctr" defTabSz="91440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28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lvl="0" indent="0" algn="ctr" defTabSz="914400">
                <a:spcBef>
                  <a:spcPts val="0"/>
                </a:spcBef>
                <a:spcAft>
                  <a:spcPts val="600"/>
                </a:spcAft>
                <a:buNone/>
              </a:pPr>
              <a:t>22</a:t>
            </a:fld>
            <a:endParaRPr lang="en-US" sz="28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A6C70-624C-4BA3-A9A7-DAC515EF6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631" y="4609707"/>
            <a:ext cx="2073033" cy="1638692"/>
          </a:xfrm>
        </p:spPr>
        <p:txBody>
          <a:bodyPr vert="horz" lIns="91440" tIns="45720" rIns="91440" bIns="45720" rtlCol="0">
            <a:normAutofit/>
          </a:bodyPr>
          <a:lstStyle/>
          <a:p>
            <a:pPr marL="114300" indent="0" defTabSz="457200">
              <a:spcBef>
                <a:spcPts val="1000"/>
              </a:spcBef>
              <a:buSzPct val="80000"/>
              <a:buNone/>
            </a:pPr>
            <a:endParaRPr lang="en-US" dirty="0"/>
          </a:p>
        </p:txBody>
      </p:sp>
      <p:pic>
        <p:nvPicPr>
          <p:cNvPr id="6" name="Picture 5" descr="A picture containing water, pool, outdoor, swimming&#10;&#10;Description automatically generated">
            <a:extLst>
              <a:ext uri="{FF2B5EF4-FFF2-40B4-BE49-F238E27FC236}">
                <a16:creationId xmlns:a16="http://schemas.microsoft.com/office/drawing/2014/main" id="{E7333631-0DE3-41A5-B591-18AB453585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375" b="4"/>
          <a:stretch/>
        </p:blipFill>
        <p:spPr>
          <a:xfrm>
            <a:off x="0" y="3080162"/>
            <a:ext cx="5561398" cy="37638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2542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1515115-95FB-41E0-86F3-8744438C0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33EBB7-8026-4083-AAFB-7DBFE939B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7" y="629266"/>
            <a:ext cx="4212163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ct val="0"/>
              </a:spcBef>
            </a:pPr>
            <a:r>
              <a:rPr lang="en-US" sz="39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Additional Reserve Projects</a:t>
            </a:r>
          </a:p>
        </p:txBody>
      </p:sp>
      <p:sp>
        <p:nvSpPr>
          <p:cNvPr id="40" name="Freeform 31">
            <a:extLst>
              <a:ext uri="{FF2B5EF4-FFF2-40B4-BE49-F238E27FC236}">
                <a16:creationId xmlns:a16="http://schemas.microsoft.com/office/drawing/2014/main" id="{8222A33F-BE2D-4D69-92A0-5DF8B17BA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7382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CE1C74D0-9609-468A-9597-5D87C8A42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641798" y="1355484"/>
            <a:ext cx="6858001" cy="4147033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8" name="Graphic 7" descr="Street">
            <a:extLst>
              <a:ext uri="{FF2B5EF4-FFF2-40B4-BE49-F238E27FC236}">
                <a16:creationId xmlns:a16="http://schemas.microsoft.com/office/drawing/2014/main" id="{2059D08F-C7A8-40D3-ADD4-DE8A24388E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72806" y="1936446"/>
            <a:ext cx="2985104" cy="2985104"/>
          </a:xfrm>
          <a:prstGeom prst="rect">
            <a:avLst/>
          </a:prstGeom>
          <a:effectLst/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C137128D-E594-4905-9F76-E385F083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65270-1867-484F-A1D7-164C48ABAB1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764405" y="295729"/>
            <a:ext cx="62864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 indent="0" algn="ctr" defTabSz="91440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28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lvl="0" indent="0" algn="ctr" defTabSz="914400">
                <a:spcBef>
                  <a:spcPts val="0"/>
                </a:spcBef>
                <a:spcAft>
                  <a:spcPts val="600"/>
                </a:spcAft>
                <a:buNone/>
              </a:pPr>
              <a:t>23</a:t>
            </a:fld>
            <a:endParaRPr lang="en-US" sz="28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9FA5A-427F-41EE-8D18-779062F8C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6698" y="2438400"/>
            <a:ext cx="4212162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lvl="0" indent="-33020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Continue with the Greenway Repairs as the Budget Allows</a:t>
            </a:r>
          </a:p>
          <a:p>
            <a:pPr marL="457200" lvl="0" indent="-33020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Deep trim of bushes along Glen Laurel</a:t>
            </a:r>
          </a:p>
          <a:p>
            <a:pPr marL="457200" lvl="0" indent="-33020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Deep trim of wood line along Greenway. </a:t>
            </a:r>
          </a:p>
          <a:p>
            <a:pPr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260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3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28" name="Oval 127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Google Shape;244;p26"/>
          <p:cNvSpPr txBox="1">
            <a:spLocks noGrp="1"/>
          </p:cNvSpPr>
          <p:nvPr>
            <p:ph type="title"/>
          </p:nvPr>
        </p:nvSpPr>
        <p:spPr>
          <a:xfrm>
            <a:off x="3654009" y="1447800"/>
            <a:ext cx="3916743" cy="332958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l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SzPts val="4800"/>
            </a:pPr>
            <a:r>
              <a:rPr lang="en-US" sz="45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Architectural Review Committee</a:t>
            </a:r>
          </a:p>
        </p:txBody>
      </p:sp>
      <p:sp>
        <p:nvSpPr>
          <p:cNvPr id="259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101769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1" name="Freeform: Shape 260">
            <a:extLst>
              <a:ext uri="{FF2B5EF4-FFF2-40B4-BE49-F238E27FC236}">
                <a16:creationId xmlns:a16="http://schemas.microsoft.com/office/drawing/2014/main" id="{09811DF6-66E4-43D5-B564-315179653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61473" cy="6858000"/>
          </a:xfrm>
          <a:custGeom>
            <a:avLst/>
            <a:gdLst>
              <a:gd name="connsiteX0" fmla="*/ 3137249 w 4481964"/>
              <a:gd name="connsiteY0" fmla="*/ 0 h 6858000"/>
              <a:gd name="connsiteX1" fmla="*/ 4480787 w 4481964"/>
              <a:gd name="connsiteY1" fmla="*/ 0 h 6858000"/>
              <a:gd name="connsiteX2" fmla="*/ 4455742 w 4481964"/>
              <a:gd name="connsiteY2" fmla="*/ 155676 h 6858000"/>
              <a:gd name="connsiteX3" fmla="*/ 4431873 w 4481964"/>
              <a:gd name="connsiteY3" fmla="*/ 310667 h 6858000"/>
              <a:gd name="connsiteX4" fmla="*/ 4408509 w 4481964"/>
              <a:gd name="connsiteY4" fmla="*/ 466344 h 6858000"/>
              <a:gd name="connsiteX5" fmla="*/ 4388506 w 4481964"/>
              <a:gd name="connsiteY5" fmla="*/ 622706 h 6858000"/>
              <a:gd name="connsiteX6" fmla="*/ 4368335 w 4481964"/>
              <a:gd name="connsiteY6" fmla="*/ 778383 h 6858000"/>
              <a:gd name="connsiteX7" fmla="*/ 4349509 w 4481964"/>
              <a:gd name="connsiteY7" fmla="*/ 934745 h 6858000"/>
              <a:gd name="connsiteX8" fmla="*/ 4333373 w 4481964"/>
              <a:gd name="connsiteY8" fmla="*/ 1089050 h 6858000"/>
              <a:gd name="connsiteX9" fmla="*/ 4318077 w 4481964"/>
              <a:gd name="connsiteY9" fmla="*/ 1245413 h 6858000"/>
              <a:gd name="connsiteX10" fmla="*/ 4304125 w 4481964"/>
              <a:gd name="connsiteY10" fmla="*/ 1401089 h 6858000"/>
              <a:gd name="connsiteX11" fmla="*/ 4292023 w 4481964"/>
              <a:gd name="connsiteY11" fmla="*/ 1554023 h 6858000"/>
              <a:gd name="connsiteX12" fmla="*/ 4279920 w 4481964"/>
              <a:gd name="connsiteY12" fmla="*/ 1709013 h 6858000"/>
              <a:gd name="connsiteX13" fmla="*/ 4269835 w 4481964"/>
              <a:gd name="connsiteY13" fmla="*/ 1861947 h 6858000"/>
              <a:gd name="connsiteX14" fmla="*/ 4261935 w 4481964"/>
              <a:gd name="connsiteY14" fmla="*/ 2014880 h 6858000"/>
              <a:gd name="connsiteX15" fmla="*/ 4253698 w 4481964"/>
              <a:gd name="connsiteY15" fmla="*/ 2167128 h 6858000"/>
              <a:gd name="connsiteX16" fmla="*/ 4246807 w 4481964"/>
              <a:gd name="connsiteY16" fmla="*/ 2318004 h 6858000"/>
              <a:gd name="connsiteX17" fmla="*/ 4241932 w 4481964"/>
              <a:gd name="connsiteY17" fmla="*/ 2467508 h 6858000"/>
              <a:gd name="connsiteX18" fmla="*/ 4237730 w 4481964"/>
              <a:gd name="connsiteY18" fmla="*/ 2617013 h 6858000"/>
              <a:gd name="connsiteX19" fmla="*/ 4233696 w 4481964"/>
              <a:gd name="connsiteY19" fmla="*/ 2765145 h 6858000"/>
              <a:gd name="connsiteX20" fmla="*/ 4231847 w 4481964"/>
              <a:gd name="connsiteY20" fmla="*/ 2911221 h 6858000"/>
              <a:gd name="connsiteX21" fmla="*/ 4229830 w 4481964"/>
              <a:gd name="connsiteY21" fmla="*/ 3057296 h 6858000"/>
              <a:gd name="connsiteX22" fmla="*/ 4228821 w 4481964"/>
              <a:gd name="connsiteY22" fmla="*/ 3201314 h 6858000"/>
              <a:gd name="connsiteX23" fmla="*/ 4229830 w 4481964"/>
              <a:gd name="connsiteY23" fmla="*/ 3343960 h 6858000"/>
              <a:gd name="connsiteX24" fmla="*/ 4229830 w 4481964"/>
              <a:gd name="connsiteY24" fmla="*/ 3485235 h 6858000"/>
              <a:gd name="connsiteX25" fmla="*/ 4231847 w 4481964"/>
              <a:gd name="connsiteY25" fmla="*/ 3625138 h 6858000"/>
              <a:gd name="connsiteX26" fmla="*/ 4234872 w 4481964"/>
              <a:gd name="connsiteY26" fmla="*/ 3762298 h 6858000"/>
              <a:gd name="connsiteX27" fmla="*/ 4237730 w 4481964"/>
              <a:gd name="connsiteY27" fmla="*/ 3898087 h 6858000"/>
              <a:gd name="connsiteX28" fmla="*/ 4240924 w 4481964"/>
              <a:gd name="connsiteY28" fmla="*/ 4031132 h 6858000"/>
              <a:gd name="connsiteX29" fmla="*/ 4245798 w 4481964"/>
              <a:gd name="connsiteY29" fmla="*/ 4163491 h 6858000"/>
              <a:gd name="connsiteX30" fmla="*/ 4251009 w 4481964"/>
              <a:gd name="connsiteY30" fmla="*/ 4293793 h 6858000"/>
              <a:gd name="connsiteX31" fmla="*/ 4255715 w 4481964"/>
              <a:gd name="connsiteY31" fmla="*/ 4421352 h 6858000"/>
              <a:gd name="connsiteX32" fmla="*/ 4268995 w 4481964"/>
              <a:gd name="connsiteY32" fmla="*/ 4670298 h 6858000"/>
              <a:gd name="connsiteX33" fmla="*/ 4283114 w 4481964"/>
              <a:gd name="connsiteY33" fmla="*/ 4908956 h 6858000"/>
              <a:gd name="connsiteX34" fmla="*/ 4297906 w 4481964"/>
              <a:gd name="connsiteY34" fmla="*/ 5138013 h 6858000"/>
              <a:gd name="connsiteX35" fmla="*/ 4314211 w 4481964"/>
              <a:gd name="connsiteY35" fmla="*/ 5354726 h 6858000"/>
              <a:gd name="connsiteX36" fmla="*/ 4331188 w 4481964"/>
              <a:gd name="connsiteY36" fmla="*/ 5561838 h 6858000"/>
              <a:gd name="connsiteX37" fmla="*/ 4349509 w 4481964"/>
              <a:gd name="connsiteY37" fmla="*/ 5753862 h 6858000"/>
              <a:gd name="connsiteX38" fmla="*/ 4367495 w 4481964"/>
              <a:gd name="connsiteY38" fmla="*/ 5934227 h 6858000"/>
              <a:gd name="connsiteX39" fmla="*/ 4385480 w 4481964"/>
              <a:gd name="connsiteY39" fmla="*/ 6100191 h 6858000"/>
              <a:gd name="connsiteX40" fmla="*/ 4402457 w 4481964"/>
              <a:gd name="connsiteY40" fmla="*/ 6252438 h 6858000"/>
              <a:gd name="connsiteX41" fmla="*/ 4418594 w 4481964"/>
              <a:gd name="connsiteY41" fmla="*/ 6387541 h 6858000"/>
              <a:gd name="connsiteX42" fmla="*/ 4433890 w 4481964"/>
              <a:gd name="connsiteY42" fmla="*/ 6509613 h 6858000"/>
              <a:gd name="connsiteX43" fmla="*/ 4446665 w 4481964"/>
              <a:gd name="connsiteY43" fmla="*/ 6612483 h 6858000"/>
              <a:gd name="connsiteX44" fmla="*/ 4458767 w 4481964"/>
              <a:gd name="connsiteY44" fmla="*/ 6698894 h 6858000"/>
              <a:gd name="connsiteX45" fmla="*/ 4476081 w 4481964"/>
              <a:gd name="connsiteY45" fmla="*/ 6817538 h 6858000"/>
              <a:gd name="connsiteX46" fmla="*/ 4481964 w 4481964"/>
              <a:gd name="connsiteY46" fmla="*/ 6858000 h 6858000"/>
              <a:gd name="connsiteX47" fmla="*/ 3577807 w 4481964"/>
              <a:gd name="connsiteY47" fmla="*/ 6858000 h 6858000"/>
              <a:gd name="connsiteX48" fmla="*/ 3577807 w 4481964"/>
              <a:gd name="connsiteY48" fmla="*/ 6858000 h 6858000"/>
              <a:gd name="connsiteX49" fmla="*/ 0 w 4481964"/>
              <a:gd name="connsiteY49" fmla="*/ 6858000 h 6858000"/>
              <a:gd name="connsiteX50" fmla="*/ 0 w 4481964"/>
              <a:gd name="connsiteY50" fmla="*/ 0 h 6858000"/>
              <a:gd name="connsiteX51" fmla="*/ 3137249 w 448196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481964" h="6858000">
                <a:moveTo>
                  <a:pt x="3137249" y="0"/>
                </a:move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3577807" y="6858000"/>
                </a:lnTo>
                <a:lnTo>
                  <a:pt x="0" y="6858000"/>
                </a:lnTo>
                <a:lnTo>
                  <a:pt x="0" y="0"/>
                </a:lnTo>
                <a:lnTo>
                  <a:pt x="313724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5" name="Google Shape;245;p26"/>
          <p:cNvSpPr txBox="1">
            <a:spLocks noGrp="1"/>
          </p:cNvSpPr>
          <p:nvPr>
            <p:ph type="sldNum" idx="12"/>
          </p:nvPr>
        </p:nvSpPr>
        <p:spPr>
          <a:xfrm>
            <a:off x="7764405" y="295729"/>
            <a:ext cx="628649" cy="76768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 indent="0" algn="ctr" defTabSz="914400"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lang="en-US" sz="28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lvl="0" indent="0" algn="ctr" defTabSz="914400">
                <a:spcBef>
                  <a:spcPts val="0"/>
                </a:spcBef>
                <a:spcAft>
                  <a:spcPts val="600"/>
                </a:spcAft>
                <a:buSzPts val="1000"/>
                <a:buNone/>
              </a:pPr>
              <a:t>24</a:t>
            </a:fld>
            <a:endParaRPr lang="en-US" sz="28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1" name="Graphic 120" descr="Meeting">
            <a:extLst>
              <a:ext uri="{FF2B5EF4-FFF2-40B4-BE49-F238E27FC236}">
                <a16:creationId xmlns:a16="http://schemas.microsoft.com/office/drawing/2014/main" id="{EC7ED2C6-FD22-4030-8756-9559B564F6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5430" y="2441986"/>
            <a:ext cx="2202627" cy="2202627"/>
          </a:xfrm>
          <a:prstGeom prst="rect">
            <a:avLst/>
          </a:prstGeom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256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259" name="Picture 258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261" name="Oval 260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63" name="Picture 262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265" name="Picture 264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67" name="Rectangle 266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9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3753695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1" name="Freeform: Shape 270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9144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Google Shape;251;p27"/>
          <p:cNvSpPr txBox="1">
            <a:spLocks noGrp="1"/>
          </p:cNvSpPr>
          <p:nvPr>
            <p:ph type="title"/>
          </p:nvPr>
        </p:nvSpPr>
        <p:spPr>
          <a:xfrm>
            <a:off x="669147" y="5257800"/>
            <a:ext cx="7805701" cy="86802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ctr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SzPts val="3200"/>
            </a:pPr>
            <a:r>
              <a:rPr lang="en-US" sz="3300" dirty="0">
                <a:solidFill>
                  <a:srgbClr val="EBEBEB"/>
                </a:solidFill>
              </a:rPr>
              <a:t>Summerlyn ARC Submission Process</a:t>
            </a:r>
          </a:p>
        </p:txBody>
      </p:sp>
      <p:sp>
        <p:nvSpPr>
          <p:cNvPr id="252" name="Google Shape;252;p27"/>
          <p:cNvSpPr txBox="1">
            <a:spLocks noGrp="1"/>
          </p:cNvSpPr>
          <p:nvPr>
            <p:ph type="sldNum" idx="12"/>
          </p:nvPr>
        </p:nvSpPr>
        <p:spPr>
          <a:xfrm>
            <a:off x="8351988" y="5826454"/>
            <a:ext cx="628649" cy="833425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 indent="0" algn="ctr" defTabSz="914400"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lang="en-US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Lato"/>
              </a:rPr>
              <a:pPr lvl="0" indent="0" algn="ctr" defTabSz="914400">
                <a:spcBef>
                  <a:spcPts val="0"/>
                </a:spcBef>
                <a:spcAft>
                  <a:spcPts val="600"/>
                </a:spcAft>
                <a:buSzPts val="1000"/>
                <a:buNone/>
              </a:pPr>
              <a:t>25</a:t>
            </a:fld>
            <a:endParaRPr lang="en-US" sz="2800">
              <a:solidFill>
                <a:srgbClr val="FFFFFF"/>
              </a:solidFill>
              <a:latin typeface="+mn-lt"/>
              <a:ea typeface="+mn-ea"/>
              <a:cs typeface="+mn-cs"/>
              <a:sym typeface="La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2A1D34-87EC-4FE1-96C4-5C93AF927B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" y="12778"/>
            <a:ext cx="9144001" cy="4757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88000"/>
                <a:satMod val="130000"/>
                <a:lumMod val="124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77" name="Oval 76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59EC6FFF-3949-4638-A265-B1515909B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Google Shape;259;p28"/>
          <p:cNvSpPr txBox="1">
            <a:spLocks noGrp="1"/>
          </p:cNvSpPr>
          <p:nvPr>
            <p:ph type="title"/>
          </p:nvPr>
        </p:nvSpPr>
        <p:spPr>
          <a:xfrm>
            <a:off x="741520" y="1063416"/>
            <a:ext cx="4525805" cy="481173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r" defTabSz="457200">
              <a:spcBef>
                <a:spcPct val="0"/>
              </a:spcBef>
              <a:spcAft>
                <a:spcPts val="0"/>
              </a:spcAft>
              <a:buSzPts val="4800"/>
            </a:pPr>
            <a:r>
              <a:rPr lang="en-US" sz="53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Board Membership Voting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C05BC5F-3118-49D0-B18C-5D9CC922C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0549" y="0"/>
            <a:ext cx="241173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A4B1E59-3C8A-453C-B841-6AB3B0CF7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5008" y="0"/>
            <a:ext cx="1078992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60" name="Google Shape;260;p28"/>
          <p:cNvSpPr txBox="1">
            <a:spLocks noGrp="1"/>
          </p:cNvSpPr>
          <p:nvPr>
            <p:ph type="sldNum" idx="12"/>
          </p:nvPr>
        </p:nvSpPr>
        <p:spPr>
          <a:xfrm>
            <a:off x="8290179" y="295729"/>
            <a:ext cx="628650" cy="76768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 indent="0" algn="ctr"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lang="en-US" sz="2800" b="0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lvl="0" indent="0" algn="ctr">
                <a:spcBef>
                  <a:spcPts val="0"/>
                </a:spcBef>
                <a:spcAft>
                  <a:spcPts val="600"/>
                </a:spcAft>
                <a:buSzPts val="1000"/>
                <a:buNone/>
              </a:pPr>
              <a:t>26</a:t>
            </a:fld>
            <a:endParaRPr lang="en-US" sz="2800" b="0" i="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"/>
          <p:cNvSpPr txBox="1">
            <a:spLocks noGrp="1"/>
          </p:cNvSpPr>
          <p:nvPr>
            <p:ph type="title"/>
          </p:nvPr>
        </p:nvSpPr>
        <p:spPr>
          <a:xfrm>
            <a:off x="406052" y="95774"/>
            <a:ext cx="7055380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Board of Directors -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Openings</a:t>
            </a:r>
            <a:endParaRPr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7" name="Google Shape;267;p2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 b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27</a:t>
            </a:fld>
            <a:endParaRPr b="0" dirty="0">
              <a:solidFill>
                <a:schemeClr val="tx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68" name="Google Shape;268;p29"/>
          <p:cNvGraphicFramePr/>
          <p:nvPr>
            <p:extLst>
              <p:ext uri="{D42A27DB-BD31-4B8C-83A1-F6EECF244321}">
                <p14:modId xmlns:p14="http://schemas.microsoft.com/office/powerpoint/2010/main" val="2860834911"/>
              </p:ext>
            </p:extLst>
          </p:nvPr>
        </p:nvGraphicFramePr>
        <p:xfrm>
          <a:off x="314648" y="1907306"/>
          <a:ext cx="3733825" cy="4287017"/>
        </p:xfrm>
        <a:graphic>
          <a:graphicData uri="http://schemas.openxmlformats.org/drawingml/2006/table">
            <a:tbl>
              <a:tblPr>
                <a:noFill/>
                <a:tableStyleId>{6D9C1AC8-85A7-4C1B-9123-0B92A5DB5E9F}</a:tableStyleId>
              </a:tblPr>
              <a:tblGrid>
                <a:gridCol w="160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2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9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Vacant</a:t>
                      </a:r>
                      <a:endParaRPr sz="1400" u="none" strike="noStrike" cap="none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9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Vacant</a:t>
                      </a:r>
                      <a:endParaRPr sz="1400" u="none" strike="noStrike" cap="none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099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Vacant</a:t>
                      </a:r>
                      <a:endParaRPr sz="1400" u="none" strike="noStrike" cap="none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69" name="Google Shape;269;p29"/>
          <p:cNvGraphicFramePr/>
          <p:nvPr>
            <p:extLst>
              <p:ext uri="{D42A27DB-BD31-4B8C-83A1-F6EECF244321}">
                <p14:modId xmlns:p14="http://schemas.microsoft.com/office/powerpoint/2010/main" val="4262947761"/>
              </p:ext>
            </p:extLst>
          </p:nvPr>
        </p:nvGraphicFramePr>
        <p:xfrm>
          <a:off x="4326903" y="2529681"/>
          <a:ext cx="4589498" cy="4212487"/>
        </p:xfrm>
        <a:graphic>
          <a:graphicData uri="http://schemas.openxmlformats.org/drawingml/2006/table">
            <a:tbl>
              <a:tblPr>
                <a:noFill/>
                <a:tableStyleId>{6D9C1AC8-85A7-4C1B-9123-0B92A5DB5E9F}</a:tableStyleId>
              </a:tblPr>
              <a:tblGrid>
                <a:gridCol w="1677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2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875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 dirty="0"/>
                        <a:t>Kristie Linder</a:t>
                      </a:r>
                      <a:endParaRPr sz="1400" b="1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04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bg1"/>
                          </a:solidFill>
                        </a:rPr>
                        <a:t>Chris Allard</a:t>
                      </a:r>
                      <a:endParaRPr sz="14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293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dirty="0"/>
                        <a:t>Sally King</a:t>
                      </a:r>
                      <a:endParaRPr sz="1100" u="none" strike="noStrike" cap="none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72" name="Google Shape;27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5917" y="2587682"/>
            <a:ext cx="1275353" cy="149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8764" y="2009923"/>
            <a:ext cx="1142382" cy="112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8764" y="3513150"/>
            <a:ext cx="1142382" cy="112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5917" y="5481519"/>
            <a:ext cx="1123276" cy="124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9FA15D-4B6F-4E63-87B4-C932D0DBEA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917" y="4141443"/>
            <a:ext cx="1194920" cy="119492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E77FA2-A28D-40C2-A1CD-61E321F94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561537"/>
              </p:ext>
            </p:extLst>
          </p:nvPr>
        </p:nvGraphicFramePr>
        <p:xfrm>
          <a:off x="4326903" y="1165740"/>
          <a:ext cx="4589498" cy="1360997"/>
        </p:xfrm>
        <a:graphic>
          <a:graphicData uri="http://schemas.openxmlformats.org/drawingml/2006/table">
            <a:tbl>
              <a:tblPr>
                <a:noFill/>
                <a:tableStyleId>{6D9C1AC8-85A7-4C1B-9123-0B92A5DB5E9F}</a:tableStyleId>
              </a:tblPr>
              <a:tblGrid>
                <a:gridCol w="1668544">
                  <a:extLst>
                    <a:ext uri="{9D8B030D-6E8A-4147-A177-3AD203B41FA5}">
                      <a16:colId xmlns:a16="http://schemas.microsoft.com/office/drawing/2014/main" val="302182031"/>
                    </a:ext>
                  </a:extLst>
                </a:gridCol>
                <a:gridCol w="2920954">
                  <a:extLst>
                    <a:ext uri="{9D8B030D-6E8A-4147-A177-3AD203B41FA5}">
                      <a16:colId xmlns:a16="http://schemas.microsoft.com/office/drawing/2014/main" val="2630780942"/>
                    </a:ext>
                  </a:extLst>
                </a:gridCol>
              </a:tblGrid>
              <a:tr h="1360997">
                <a:tc>
                  <a:txBody>
                    <a:bodyPr/>
                    <a:lstStyle/>
                    <a:p>
                      <a:pPr marL="0" marR="0" lvl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Vacant</a:t>
                      </a:r>
                      <a:endParaRPr lang="en-US" sz="18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3513173647"/>
                  </a:ext>
                </a:extLst>
              </a:tr>
            </a:tbl>
          </a:graphicData>
        </a:graphic>
      </p:graphicFrame>
      <p:pic>
        <p:nvPicPr>
          <p:cNvPr id="16" name="Google Shape;274;p29">
            <a:extLst>
              <a:ext uri="{FF2B5EF4-FFF2-40B4-BE49-F238E27FC236}">
                <a16:creationId xmlns:a16="http://schemas.microsoft.com/office/drawing/2014/main" id="{F3B3586E-0F6A-408D-B88A-2C0A8053B5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8764" y="4974382"/>
            <a:ext cx="1142382" cy="112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DB789-814E-4491-9613-96A31F934C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1971" y="1282309"/>
            <a:ext cx="1140051" cy="112785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28</a:t>
            </a:fld>
            <a:endParaRPr>
              <a:solidFill>
                <a:schemeClr val="lt1"/>
              </a:solidFill>
            </a:endParaRPr>
          </a:p>
        </p:txBody>
      </p:sp>
      <p:graphicFrame>
        <p:nvGraphicFramePr>
          <p:cNvPr id="284" name="Google Shape;281;p30">
            <a:extLst>
              <a:ext uri="{FF2B5EF4-FFF2-40B4-BE49-F238E27FC236}">
                <a16:creationId xmlns:a16="http://schemas.microsoft.com/office/drawing/2014/main" id="{56E3DFAD-0B3E-4B44-A896-77BAC9D5FF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5065137"/>
              </p:ext>
            </p:extLst>
          </p:nvPr>
        </p:nvGraphicFramePr>
        <p:xfrm>
          <a:off x="567775" y="433925"/>
          <a:ext cx="7800900" cy="232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147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67" name="Picture 149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68" name="Oval 151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9" name="Picture 153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70" name="Picture 155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71" name="Rectangle 157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72" name="Rectangle 159">
            <a:extLst>
              <a:ext uri="{FF2B5EF4-FFF2-40B4-BE49-F238E27FC236}">
                <a16:creationId xmlns:a16="http://schemas.microsoft.com/office/drawing/2014/main" id="{C28D0172-F2E0-4763-9C35-F02266495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9143771" cy="4730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Freeform 16">
            <a:extLst>
              <a:ext uri="{FF2B5EF4-FFF2-40B4-BE49-F238E27FC236}">
                <a16:creationId xmlns:a16="http://schemas.microsoft.com/office/drawing/2014/main" id="{9F2851FB-E841-4509-8A6D-A416376EA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3753695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4" name="Freeform: Shape 163">
            <a:extLst>
              <a:ext uri="{FF2B5EF4-FFF2-40B4-BE49-F238E27FC236}">
                <a16:creationId xmlns:a16="http://schemas.microsoft.com/office/drawing/2014/main" id="{DF6FB2B2-CE21-407F-B22E-302DADC2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9144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724128" y="623571"/>
            <a:ext cx="7695743" cy="3523885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  <a:buSzPts val="4800"/>
            </a:pPr>
            <a:r>
              <a:rPr lang="en-US" sz="70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Introductions</a:t>
            </a:r>
          </a:p>
        </p:txBody>
      </p:sp>
      <p:sp>
        <p:nvSpPr>
          <p:cNvPr id="101" name="Google Shape;101;p3"/>
          <p:cNvSpPr txBox="1">
            <a:spLocks noGrp="1"/>
          </p:cNvSpPr>
          <p:nvPr>
            <p:ph type="sldNum" idx="12"/>
          </p:nvPr>
        </p:nvSpPr>
        <p:spPr>
          <a:xfrm>
            <a:off x="8280384" y="6355080"/>
            <a:ext cx="628649" cy="30175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lv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lang="en-US" sz="9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pPr lvl="0" indent="0" algn="l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SzPts val="1000"/>
                <a:buNone/>
              </a:pPr>
              <a:t>3</a:t>
            </a:fld>
            <a:endParaRPr lang="en-US" sz="900" b="0" i="0" kern="120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BE6F9A3-300E-47F5-B41C-C8C5E758D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DCEBE3-B6A9-4A69-A0DB-31C0269A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98" y="137383"/>
            <a:ext cx="3117362" cy="2008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/>
            <a:r>
              <a:rPr lang="en-US" sz="4200" b="1" dirty="0">
                <a:solidFill>
                  <a:srgbClr val="F2F2F2"/>
                </a:solidFill>
              </a:rPr>
              <a:t>Board of Directors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1B4701B-39FE-43B8-86AA-D6B8789C2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3" name="Rounded Rectangle 9">
            <a:extLst>
              <a:ext uri="{FF2B5EF4-FFF2-40B4-BE49-F238E27FC236}">
                <a16:creationId xmlns:a16="http://schemas.microsoft.com/office/drawing/2014/main" id="{E9A7EF13-49FA-4355-971A-34B065F35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2766" y="484632"/>
            <a:ext cx="4938073" cy="5739187"/>
          </a:xfrm>
          <a:prstGeom prst="roundRect">
            <a:avLst>
              <a:gd name="adj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63500" dist="25400" dir="5400000" algn="tl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2CF3C3E-0F7B-4F0C-8EBD-BDD38E9C6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6EFEC0-3414-4A6C-89A0-6B1D5CF5E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4405" y="295729"/>
            <a:ext cx="62864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 indent="0" defTabSz="91440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2800">
                <a:solidFill>
                  <a:srgbClr val="FFFFFF"/>
                </a:solidFill>
              </a:rPr>
              <a:pPr lvl="0" indent="0" defTabSz="914400">
                <a:spcBef>
                  <a:spcPts val="0"/>
                </a:spcBef>
                <a:spcAft>
                  <a:spcPts val="600"/>
                </a:spcAft>
                <a:buNone/>
              </a:pPr>
              <a:t>4</a:t>
            </a:fld>
            <a:endParaRPr lang="en-US" sz="2800">
              <a:solidFill>
                <a:srgbClr val="FFFFFF"/>
              </a:solidFill>
            </a:endParaRPr>
          </a:p>
        </p:txBody>
      </p:sp>
      <p:graphicFrame>
        <p:nvGraphicFramePr>
          <p:cNvPr id="33" name="Text Placeholder 7">
            <a:extLst>
              <a:ext uri="{FF2B5EF4-FFF2-40B4-BE49-F238E27FC236}">
                <a16:creationId xmlns:a16="http://schemas.microsoft.com/office/drawing/2014/main" id="{10EE4162-D7F6-4C62-3718-E2AFD0E3D0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2786416"/>
              </p:ext>
            </p:extLst>
          </p:nvPr>
        </p:nvGraphicFramePr>
        <p:xfrm>
          <a:off x="4206478" y="965199"/>
          <a:ext cx="4211240" cy="5258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214B28F-828C-4BCB-AF8F-7D78F5587162}"/>
              </a:ext>
            </a:extLst>
          </p:cNvPr>
          <p:cNvSpPr txBox="1"/>
          <p:nvPr/>
        </p:nvSpPr>
        <p:spPr>
          <a:xfrm>
            <a:off x="163099" y="3657600"/>
            <a:ext cx="28216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Committees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Social/Community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Beautification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Landscaping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Others as needed</a:t>
            </a:r>
          </a:p>
        </p:txBody>
      </p:sp>
    </p:spTree>
    <p:extLst>
      <p:ext uri="{BB962C8B-B14F-4D97-AF65-F5344CB8AC3E}">
        <p14:creationId xmlns:p14="http://schemas.microsoft.com/office/powerpoint/2010/main" val="2879345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74" name="Oval 173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6" name="Picture 175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80" name="Rectangle 179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2" name="Rectangle 181">
            <a:extLst>
              <a:ext uri="{FF2B5EF4-FFF2-40B4-BE49-F238E27FC236}">
                <a16:creationId xmlns:a16="http://schemas.microsoft.com/office/drawing/2014/main" id="{E6A222EB-A81E-4238-B08D-AAB1828C8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E014676C-074B-475A-8346-9C901C86C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3" name="Google Shape;123;p5"/>
          <p:cNvSpPr txBox="1">
            <a:spLocks noGrp="1"/>
          </p:cNvSpPr>
          <p:nvPr>
            <p:ph type="sldNum" idx="12"/>
          </p:nvPr>
        </p:nvSpPr>
        <p:spPr>
          <a:xfrm>
            <a:off x="7764405" y="295729"/>
            <a:ext cx="628649" cy="76768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 indent="0" algn="ctr"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lang="en-US" sz="2800" b="0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lvl="0" indent="0" algn="ctr">
                <a:spcBef>
                  <a:spcPts val="0"/>
                </a:spcBef>
                <a:spcAft>
                  <a:spcPts val="600"/>
                </a:spcAft>
                <a:buSzPts val="1000"/>
                <a:buNone/>
              </a:pPr>
              <a:t>5</a:t>
            </a:fld>
            <a:endParaRPr lang="en-US" sz="2800" b="0" i="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179C4C8E-197B-4679-AE96-B5147F971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67515" y="1930986"/>
            <a:ext cx="0" cy="3200400"/>
          </a:xfrm>
          <a:prstGeom prst="line">
            <a:avLst/>
          </a:prstGeom>
          <a:ln w="15875" cap="sq">
            <a:solidFill>
              <a:schemeClr val="tx2">
                <a:alpha val="7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3490721" y="1266958"/>
            <a:ext cx="5106271" cy="452845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l" defTabSz="457200">
              <a:spcBef>
                <a:spcPct val="0"/>
              </a:spcBef>
              <a:spcAft>
                <a:spcPts val="0"/>
              </a:spcAft>
              <a:buSzPts val="4800"/>
            </a:pPr>
            <a:r>
              <a:rPr lang="en-US" sz="40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Challenges, Accomplishments &amp; Goals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89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94" name="Oval 193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00" name="Rectangle 199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460230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9" name="Google Shape;129;p6"/>
          <p:cNvSpPr txBox="1">
            <a:spLocks noGrp="1"/>
          </p:cNvSpPr>
          <p:nvPr>
            <p:ph type="title"/>
          </p:nvPr>
        </p:nvSpPr>
        <p:spPr>
          <a:xfrm>
            <a:off x="486697" y="629267"/>
            <a:ext cx="6939116" cy="101665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  <a:buSzPts val="3200"/>
            </a:pPr>
            <a:r>
              <a:rPr lang="en-US">
                <a:solidFill>
                  <a:srgbClr val="EBEBEB"/>
                </a:solidFill>
              </a:rPr>
              <a:t>2022 Challenges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1" name="Google Shape;131;p6"/>
          <p:cNvSpPr txBox="1">
            <a:spLocks noGrp="1"/>
          </p:cNvSpPr>
          <p:nvPr>
            <p:ph type="sldNum" idx="12"/>
          </p:nvPr>
        </p:nvSpPr>
        <p:spPr>
          <a:xfrm>
            <a:off x="7764405" y="295729"/>
            <a:ext cx="628649" cy="76768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 indent="0" algn="ctr" defTabSz="914400">
              <a:spcBef>
                <a:spcPts val="0"/>
              </a:spcBef>
              <a:spcAft>
                <a:spcPts val="600"/>
              </a:spcAft>
              <a:buSzPts val="1000"/>
              <a:buNone/>
            </a:pPr>
            <a:r>
              <a:rPr lang="en-US" sz="280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Lato"/>
              </a:rPr>
              <a:t>6</a:t>
            </a:r>
          </a:p>
        </p:txBody>
      </p:sp>
      <p:sp>
        <p:nvSpPr>
          <p:cNvPr id="208" name="Freeform: Shape 207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9144312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133" name="Google Shape;130;p6">
            <a:extLst>
              <a:ext uri="{FF2B5EF4-FFF2-40B4-BE49-F238E27FC236}">
                <a16:creationId xmlns:a16="http://schemas.microsoft.com/office/drawing/2014/main" id="{C751DAED-EB81-4F4B-8E7C-D3EA029469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7769837"/>
              </p:ext>
            </p:extLst>
          </p:nvPr>
        </p:nvGraphicFramePr>
        <p:xfrm>
          <a:off x="486697" y="2810256"/>
          <a:ext cx="8171528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212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215" name="Picture 214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217" name="Oval 216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9" name="Picture 218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221" name="Picture 220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23" name="Rectangle 222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7" name="Google Shape;137;p7"/>
          <p:cNvSpPr txBox="1">
            <a:spLocks noGrp="1"/>
          </p:cNvSpPr>
          <p:nvPr>
            <p:ph type="title"/>
          </p:nvPr>
        </p:nvSpPr>
        <p:spPr>
          <a:xfrm>
            <a:off x="484583" y="452718"/>
            <a:ext cx="7053542" cy="140053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  <a:buSzPts val="3200"/>
            </a:pPr>
            <a:r>
              <a:rPr lang="en-US"/>
              <a:t>2022 Accomplishments</a:t>
            </a:r>
          </a:p>
        </p:txBody>
      </p:sp>
      <p:sp>
        <p:nvSpPr>
          <p:cNvPr id="139" name="Google Shape;139;p7"/>
          <p:cNvSpPr txBox="1">
            <a:spLocks noGrp="1"/>
          </p:cNvSpPr>
          <p:nvPr>
            <p:ph type="sldNum" idx="12"/>
          </p:nvPr>
        </p:nvSpPr>
        <p:spPr>
          <a:xfrm>
            <a:off x="7764405" y="295729"/>
            <a:ext cx="628649" cy="76768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 indent="0" algn="ctr" defTabSz="914400"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lang="en-US"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Lato"/>
              </a:rPr>
              <a:pPr lvl="0" indent="0" algn="ctr" defTabSz="914400">
                <a:spcBef>
                  <a:spcPts val="0"/>
                </a:spcBef>
                <a:spcAft>
                  <a:spcPts val="600"/>
                </a:spcAft>
                <a:buSzPts val="1000"/>
                <a:buNone/>
              </a:pPr>
              <a:t>7</a:t>
            </a:fld>
            <a:endParaRPr lang="en-US" sz="28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  <a:sym typeface="Lato"/>
            </a:endParaRPr>
          </a:p>
        </p:txBody>
      </p:sp>
      <p:graphicFrame>
        <p:nvGraphicFramePr>
          <p:cNvPr id="141" name="Google Shape;138;p7">
            <a:extLst>
              <a:ext uri="{FF2B5EF4-FFF2-40B4-BE49-F238E27FC236}">
                <a16:creationId xmlns:a16="http://schemas.microsoft.com/office/drawing/2014/main" id="{DCF10A98-DA15-4C39-B2BC-689BD307C9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3295511"/>
              </p:ext>
            </p:extLst>
          </p:nvPr>
        </p:nvGraphicFramePr>
        <p:xfrm>
          <a:off x="188536" y="1253765"/>
          <a:ext cx="8832916" cy="5151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93" name="Oval 92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Google Shape;145;p11"/>
          <p:cNvSpPr txBox="1">
            <a:spLocks noGrp="1"/>
          </p:cNvSpPr>
          <p:nvPr>
            <p:ph type="title"/>
          </p:nvPr>
        </p:nvSpPr>
        <p:spPr>
          <a:xfrm>
            <a:off x="482891" y="1447800"/>
            <a:ext cx="2331469" cy="457200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  <a:buSzPts val="3200"/>
            </a:pPr>
            <a:r>
              <a:rPr lang="en-US" sz="2800">
                <a:solidFill>
                  <a:srgbClr val="F2F2F2"/>
                </a:solidFill>
              </a:rPr>
              <a:t>Short Term Goals (1-3 Years)</a:t>
            </a: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0982" y="0"/>
            <a:ext cx="6023018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1082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7" name="Google Shape;147;p11"/>
          <p:cNvSpPr txBox="1">
            <a:spLocks noGrp="1"/>
          </p:cNvSpPr>
          <p:nvPr>
            <p:ph type="sldNum" idx="12"/>
          </p:nvPr>
        </p:nvSpPr>
        <p:spPr>
          <a:xfrm>
            <a:off x="7764405" y="295729"/>
            <a:ext cx="628649" cy="76768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 indent="0" algn="ctr" defTabSz="914400"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lang="en-US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Lato"/>
              </a:rPr>
              <a:pPr lvl="0" indent="0" algn="ctr" defTabSz="914400">
                <a:spcBef>
                  <a:spcPts val="0"/>
                </a:spcBef>
                <a:spcAft>
                  <a:spcPts val="600"/>
                </a:spcAft>
                <a:buSzPts val="1000"/>
                <a:buNone/>
              </a:pPr>
              <a:t>8</a:t>
            </a:fld>
            <a:endParaRPr lang="en-US" sz="2800">
              <a:solidFill>
                <a:srgbClr val="FFFFFF"/>
              </a:solidFill>
              <a:latin typeface="+mn-lt"/>
              <a:ea typeface="+mn-ea"/>
              <a:cs typeface="+mn-cs"/>
              <a:sym typeface="Lato"/>
            </a:endParaRPr>
          </a:p>
        </p:txBody>
      </p:sp>
      <p:graphicFrame>
        <p:nvGraphicFramePr>
          <p:cNvPr id="149" name="Google Shape;146;p11">
            <a:extLst>
              <a:ext uri="{FF2B5EF4-FFF2-40B4-BE49-F238E27FC236}">
                <a16:creationId xmlns:a16="http://schemas.microsoft.com/office/drawing/2014/main" id="{D34696C2-BE32-4E39-A1F0-6D3A98AD5E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9343364"/>
              </p:ext>
            </p:extLst>
          </p:nvPr>
        </p:nvGraphicFramePr>
        <p:xfrm>
          <a:off x="3540586" y="1258529"/>
          <a:ext cx="5514924" cy="5230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99" name="Oval 98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E6A222EB-A81E-4238-B08D-AAB1828C8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014676C-074B-475A-8346-9C901C86C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4" name="Google Shape;154;p13"/>
          <p:cNvSpPr txBox="1">
            <a:spLocks noGrp="1"/>
          </p:cNvSpPr>
          <p:nvPr>
            <p:ph type="sldNum" idx="12"/>
          </p:nvPr>
        </p:nvSpPr>
        <p:spPr>
          <a:xfrm>
            <a:off x="7764405" y="295729"/>
            <a:ext cx="628649" cy="76768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 indent="0" algn="ctr"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lang="en-US" sz="2800" b="0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lvl="0" indent="0" algn="ctr">
                <a:spcBef>
                  <a:spcPts val="0"/>
                </a:spcBef>
                <a:spcAft>
                  <a:spcPts val="600"/>
                </a:spcAft>
                <a:buSzPts val="1000"/>
                <a:buNone/>
              </a:pPr>
              <a:t>9</a:t>
            </a:fld>
            <a:endParaRPr lang="en-US" sz="2800" b="0" i="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79C4C8E-197B-4679-AE96-B5147F971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67515" y="1930986"/>
            <a:ext cx="0" cy="3200400"/>
          </a:xfrm>
          <a:prstGeom prst="line">
            <a:avLst/>
          </a:prstGeom>
          <a:ln w="15875" cap="sq">
            <a:solidFill>
              <a:schemeClr val="tx2">
                <a:alpha val="7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Google Shape;153;p13"/>
          <p:cNvSpPr txBox="1">
            <a:spLocks noGrp="1"/>
          </p:cNvSpPr>
          <p:nvPr>
            <p:ph type="title"/>
          </p:nvPr>
        </p:nvSpPr>
        <p:spPr>
          <a:xfrm>
            <a:off x="3490721" y="1266958"/>
            <a:ext cx="5106271" cy="452845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l" defTabSz="457200">
              <a:spcBef>
                <a:spcPct val="0"/>
              </a:spcBef>
              <a:spcAft>
                <a:spcPts val="0"/>
              </a:spcAft>
              <a:buSzPts val="4800"/>
            </a:pPr>
            <a:r>
              <a:rPr lang="en-US" sz="72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HOA Budget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472</TotalTime>
  <Words>811</Words>
  <Application>Microsoft Office PowerPoint</Application>
  <PresentationFormat>On-screen Show (4:3)</PresentationFormat>
  <Paragraphs>245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Wingdings 3</vt:lpstr>
      <vt:lpstr>Calibri</vt:lpstr>
      <vt:lpstr>Century Gothic</vt:lpstr>
      <vt:lpstr>Lato</vt:lpstr>
      <vt:lpstr>Ion</vt:lpstr>
      <vt:lpstr>Summerlyn HOA  Annual Meeting</vt:lpstr>
      <vt:lpstr>Agenda</vt:lpstr>
      <vt:lpstr>Introductions</vt:lpstr>
      <vt:lpstr>Board of Directors</vt:lpstr>
      <vt:lpstr>Challenges, Accomplishments &amp; Goals</vt:lpstr>
      <vt:lpstr>2022 Challenges</vt:lpstr>
      <vt:lpstr>2022 Accomplishments</vt:lpstr>
      <vt:lpstr>Short Term Goals (1-3 Years)</vt:lpstr>
      <vt:lpstr>HOA Budget</vt:lpstr>
      <vt:lpstr>2023 Budget Review: Assessments</vt:lpstr>
      <vt:lpstr>2023 Budget Review:  Direct Operating Expenses - Landscape Maintenance</vt:lpstr>
      <vt:lpstr>2023 Budget Review: Direct Operating Expenses - Pool Operating</vt:lpstr>
      <vt:lpstr>2023 Budget Review:  Direct Operating Expenses Continued</vt:lpstr>
      <vt:lpstr>2023 Budget Review:  General and Admin Expenses</vt:lpstr>
      <vt:lpstr>Community Awareness</vt:lpstr>
      <vt:lpstr>Communication</vt:lpstr>
      <vt:lpstr>Resident Involvement</vt:lpstr>
      <vt:lpstr>Reserve Projects</vt:lpstr>
      <vt:lpstr>Pool Resurfacing Project</vt:lpstr>
      <vt:lpstr>Pool Resurfacing Project</vt:lpstr>
      <vt:lpstr>Pool Resurfacing Project</vt:lpstr>
      <vt:lpstr>Pool Resurfacing Complete</vt:lpstr>
      <vt:lpstr>Additional Reserve Projects</vt:lpstr>
      <vt:lpstr>Architectural Review Committee</vt:lpstr>
      <vt:lpstr>Summerlyn ARC Submission Process</vt:lpstr>
      <vt:lpstr>Board Membership Voting</vt:lpstr>
      <vt:lpstr>Board of Directors - Openings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Summerlyn HOA Annual Meeting</dc:title>
  <dc:creator>Jacqueline S. Draughn</dc:creator>
  <cp:lastModifiedBy>Sally King</cp:lastModifiedBy>
  <cp:revision>36</cp:revision>
  <dcterms:modified xsi:type="dcterms:W3CDTF">2023-01-12T00:38:49Z</dcterms:modified>
</cp:coreProperties>
</file>